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44" r:id="rId3"/>
    <p:sldId id="303" r:id="rId4"/>
    <p:sldId id="305" r:id="rId5"/>
    <p:sldId id="453" r:id="rId6"/>
    <p:sldId id="508" r:id="rId7"/>
    <p:sldId id="505" r:id="rId8"/>
    <p:sldId id="523" r:id="rId9"/>
    <p:sldId id="525" r:id="rId10"/>
    <p:sldId id="527" r:id="rId11"/>
    <p:sldId id="526" r:id="rId12"/>
    <p:sldId id="528" r:id="rId13"/>
    <p:sldId id="529" r:id="rId14"/>
    <p:sldId id="524" r:id="rId15"/>
    <p:sldId id="530" r:id="rId16"/>
    <p:sldId id="532" r:id="rId17"/>
    <p:sldId id="533" r:id="rId18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9" r:id="rId28"/>
    <p:sldId id="543" r:id="rId29"/>
    <p:sldId id="544" r:id="rId30"/>
    <p:sldId id="545" r:id="rId31"/>
    <p:sldId id="551" r:id="rId32"/>
    <p:sldId id="550" r:id="rId33"/>
    <p:sldId id="552" r:id="rId34"/>
    <p:sldId id="554" r:id="rId35"/>
    <p:sldId id="572" r:id="rId36"/>
    <p:sldId id="546" r:id="rId37"/>
    <p:sldId id="574" r:id="rId38"/>
    <p:sldId id="576" r:id="rId39"/>
    <p:sldId id="577" r:id="rId40"/>
    <p:sldId id="578" r:id="rId41"/>
    <p:sldId id="579" r:id="rId42"/>
    <p:sldId id="580" r:id="rId43"/>
    <p:sldId id="276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E66"/>
    <a:srgbClr val="01ACBE"/>
    <a:srgbClr val="AA78BE"/>
    <a:srgbClr val="01ACBF"/>
    <a:srgbClr val="F2F2F2"/>
    <a:srgbClr val="47CBA7"/>
    <a:srgbClr val="DD3933"/>
    <a:srgbClr val="FA0483"/>
    <a:srgbClr val="FF725B"/>
    <a:srgbClr val="65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6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2" y="294"/>
      </p:cViewPr>
      <p:guideLst>
        <p:guide orient="horz" pos="2160"/>
        <p:guide pos="3548"/>
        <p:guide pos="7323"/>
        <p:guide pos="1568"/>
        <p:guide pos="886"/>
        <p:guide pos="1296"/>
        <p:guide orient="horz" pos="486"/>
        <p:guide orient="horz" pos="908"/>
        <p:guide orient="horz" pos="3211"/>
        <p:guide orient="horz" pos="3685"/>
        <p:guide pos="4017"/>
        <p:guide orient="horz" pos="1070"/>
        <p:guide pos="4302"/>
        <p:guide pos="37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EA57B-636A-4C52-9067-9A21D33A70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F812B-25BF-42BF-BDC1-D5DE12E111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95350" y="2246293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突显内容</a:t>
            </a:r>
            <a:b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精妙的设计不应喧宾夺主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5350" y="3200400"/>
            <a:ext cx="609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5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的设计思路便是突出内容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精妙的设计不应该喧宾夺主。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我们更愿意将设计作为内容的辅助。在这个思路下，内容与设计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的协调，便是主要突破的课题。我们从内容中汲取设计灵感，音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乐专辑、视频色调、应用首屏等细节都将被 </a:t>
            </a:r>
            <a:r>
              <a:rPr lang="en-US" altLang="zh-CN" sz="14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5 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的控件自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动识别，演变为凸显内容，却又不夺目的背景。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995363" y="4502865"/>
            <a:ext cx="254794" cy="254794"/>
            <a:chOff x="995363" y="4502865"/>
            <a:chExt cx="254794" cy="254794"/>
          </a:xfrm>
        </p:grpSpPr>
        <p:sp>
          <p:nvSpPr>
            <p:cNvPr id="6" name="椭圆 5"/>
            <p:cNvSpPr/>
            <p:nvPr/>
          </p:nvSpPr>
          <p:spPr>
            <a:xfrm>
              <a:off x="995363" y="4502865"/>
              <a:ext cx="254794" cy="2547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7"/>
            <p:cNvGrpSpPr/>
            <p:nvPr/>
          </p:nvGrpSpPr>
          <p:grpSpPr bwMode="auto">
            <a:xfrm rot="5400000">
              <a:off x="1041220" y="4597356"/>
              <a:ext cx="144866" cy="73436"/>
              <a:chOff x="6716" y="33700"/>
              <a:chExt cx="383575" cy="195163"/>
            </a:xfrm>
          </p:grpSpPr>
          <p:cxnSp>
            <p:nvCxnSpPr>
              <p:cNvPr id="8" name="直接连接符 8"/>
              <p:cNvCxnSpPr>
                <a:cxnSpLocks noChangeShapeType="1"/>
              </p:cNvCxnSpPr>
              <p:nvPr/>
            </p:nvCxnSpPr>
            <p:spPr bwMode="auto">
              <a:xfrm>
                <a:off x="6716" y="33700"/>
                <a:ext cx="194444" cy="19516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直接连接符 9"/>
              <p:cNvCxnSpPr>
                <a:cxnSpLocks noChangeShapeType="1"/>
              </p:cNvCxnSpPr>
              <p:nvPr/>
            </p:nvCxnSpPr>
            <p:spPr bwMode="auto">
              <a:xfrm flipV="1">
                <a:off x="188409" y="33700"/>
                <a:ext cx="201882" cy="19303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" name="组合 9"/>
          <p:cNvGrpSpPr/>
          <p:nvPr userDrawn="1"/>
        </p:nvGrpSpPr>
        <p:grpSpPr>
          <a:xfrm>
            <a:off x="1433513" y="4502865"/>
            <a:ext cx="254794" cy="254794"/>
            <a:chOff x="1433513" y="4502865"/>
            <a:chExt cx="254794" cy="254794"/>
          </a:xfrm>
        </p:grpSpPr>
        <p:sp>
          <p:nvSpPr>
            <p:cNvPr id="11" name="椭圆 10"/>
            <p:cNvSpPr/>
            <p:nvPr/>
          </p:nvSpPr>
          <p:spPr>
            <a:xfrm>
              <a:off x="1433513" y="4502865"/>
              <a:ext cx="254794" cy="2547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7"/>
            <p:cNvGrpSpPr/>
            <p:nvPr/>
          </p:nvGrpSpPr>
          <p:grpSpPr bwMode="auto">
            <a:xfrm rot="16200000" flipH="1">
              <a:off x="1498418" y="4597356"/>
              <a:ext cx="144866" cy="73436"/>
              <a:chOff x="6716" y="33700"/>
              <a:chExt cx="383575" cy="195163"/>
            </a:xfrm>
          </p:grpSpPr>
          <p:cxnSp>
            <p:nvCxnSpPr>
              <p:cNvPr id="13" name="直接连接符 8"/>
              <p:cNvCxnSpPr>
                <a:cxnSpLocks noChangeShapeType="1"/>
              </p:cNvCxnSpPr>
              <p:nvPr/>
            </p:nvCxnSpPr>
            <p:spPr bwMode="auto">
              <a:xfrm>
                <a:off x="6716" y="33700"/>
                <a:ext cx="194444" cy="19516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直接连接符 9"/>
              <p:cNvCxnSpPr>
                <a:cxnSpLocks noChangeShapeType="1"/>
              </p:cNvCxnSpPr>
              <p:nvPr/>
            </p:nvCxnSpPr>
            <p:spPr bwMode="auto">
              <a:xfrm flipV="1">
                <a:off x="188409" y="33700"/>
                <a:ext cx="201882" cy="19303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927251" y="1249839"/>
            <a:ext cx="8337498" cy="4358323"/>
            <a:chOff x="1453907" y="1249839"/>
            <a:chExt cx="8337498" cy="4358323"/>
          </a:xfrm>
        </p:grpSpPr>
        <p:grpSp>
          <p:nvGrpSpPr>
            <p:cNvPr id="172" name="组合 171"/>
            <p:cNvGrpSpPr/>
            <p:nvPr/>
          </p:nvGrpSpPr>
          <p:grpSpPr>
            <a:xfrm flipH="1">
              <a:off x="2841034" y="4266267"/>
              <a:ext cx="6950371" cy="1341895"/>
              <a:chOff x="1448182" y="3722589"/>
              <a:chExt cx="8677482" cy="1707014"/>
            </a:xfrm>
          </p:grpSpPr>
          <p:sp>
            <p:nvSpPr>
              <p:cNvPr id="173" name="等腰三角形 3"/>
              <p:cNvSpPr/>
              <p:nvPr/>
            </p:nvSpPr>
            <p:spPr>
              <a:xfrm rot="5400000" flipH="1" flipV="1">
                <a:off x="5381097" y="685036"/>
                <a:ext cx="1698132" cy="7791002"/>
              </a:xfrm>
              <a:custGeom>
                <a:avLst/>
                <a:gdLst>
                  <a:gd name="connsiteX0" fmla="*/ 0 w 283504"/>
                  <a:gd name="connsiteY0" fmla="*/ 1680064 h 1680064"/>
                  <a:gd name="connsiteX1" fmla="*/ 141752 w 283504"/>
                  <a:gd name="connsiteY1" fmla="*/ 0 h 1680064"/>
                  <a:gd name="connsiteX2" fmla="*/ 283504 w 283504"/>
                  <a:gd name="connsiteY2" fmla="*/ 1680064 h 1680064"/>
                  <a:gd name="connsiteX3" fmla="*/ 0 w 283504"/>
                  <a:gd name="connsiteY3" fmla="*/ 1680064 h 1680064"/>
                  <a:gd name="connsiteX0-1" fmla="*/ 0 w 1536091"/>
                  <a:gd name="connsiteY0-2" fmla="*/ 5769316 h 5769316"/>
                  <a:gd name="connsiteX1-3" fmla="*/ 1536091 w 1536091"/>
                  <a:gd name="connsiteY1-4" fmla="*/ 0 h 5769316"/>
                  <a:gd name="connsiteX2-5" fmla="*/ 283504 w 1536091"/>
                  <a:gd name="connsiteY2-6" fmla="*/ 5769316 h 5769316"/>
                  <a:gd name="connsiteX3-7" fmla="*/ 0 w 1536091"/>
                  <a:gd name="connsiteY3-8" fmla="*/ 5769316 h 5769316"/>
                  <a:gd name="connsiteX0-9" fmla="*/ 0 w 1536091"/>
                  <a:gd name="connsiteY0-10" fmla="*/ 5769316 h 5769316"/>
                  <a:gd name="connsiteX1-11" fmla="*/ 1536091 w 1536091"/>
                  <a:gd name="connsiteY1-12" fmla="*/ 0 h 5769316"/>
                  <a:gd name="connsiteX2-13" fmla="*/ 283504 w 1536091"/>
                  <a:gd name="connsiteY2-14" fmla="*/ 5769316 h 5769316"/>
                  <a:gd name="connsiteX3-15" fmla="*/ 0 w 1536091"/>
                  <a:gd name="connsiteY3-16" fmla="*/ 5769316 h 5769316"/>
                  <a:gd name="connsiteX0-17" fmla="*/ 0 w 1536091"/>
                  <a:gd name="connsiteY0-18" fmla="*/ 5769316 h 5769316"/>
                  <a:gd name="connsiteX1-19" fmla="*/ 1536091 w 1536091"/>
                  <a:gd name="connsiteY1-20" fmla="*/ 0 h 5769316"/>
                  <a:gd name="connsiteX2-21" fmla="*/ 283504 w 1536091"/>
                  <a:gd name="connsiteY2-22" fmla="*/ 5769316 h 5769316"/>
                  <a:gd name="connsiteX3-23" fmla="*/ 0 w 1536091"/>
                  <a:gd name="connsiteY3-24" fmla="*/ 5769316 h 5769316"/>
                  <a:gd name="connsiteX0-25" fmla="*/ 0 w 1536091"/>
                  <a:gd name="connsiteY0-26" fmla="*/ 5769316 h 5769316"/>
                  <a:gd name="connsiteX1-27" fmla="*/ 1536091 w 1536091"/>
                  <a:gd name="connsiteY1-28" fmla="*/ 0 h 5769316"/>
                  <a:gd name="connsiteX2-29" fmla="*/ 283504 w 1536091"/>
                  <a:gd name="connsiteY2-30" fmla="*/ 5769316 h 5769316"/>
                  <a:gd name="connsiteX3-31" fmla="*/ 0 w 1536091"/>
                  <a:gd name="connsiteY3-32" fmla="*/ 5769316 h 5769316"/>
                  <a:gd name="connsiteX0-33" fmla="*/ 0 w 1536091"/>
                  <a:gd name="connsiteY0-34" fmla="*/ 5769316 h 5769316"/>
                  <a:gd name="connsiteX1-35" fmla="*/ 1536091 w 1536091"/>
                  <a:gd name="connsiteY1-36" fmla="*/ 0 h 5769316"/>
                  <a:gd name="connsiteX2-37" fmla="*/ 283504 w 1536091"/>
                  <a:gd name="connsiteY2-38" fmla="*/ 5769316 h 5769316"/>
                  <a:gd name="connsiteX3-39" fmla="*/ 0 w 1536091"/>
                  <a:gd name="connsiteY3-40" fmla="*/ 5769316 h 5769316"/>
                  <a:gd name="connsiteX0-41" fmla="*/ 0 w 1536091"/>
                  <a:gd name="connsiteY0-42" fmla="*/ 5769316 h 5769316"/>
                  <a:gd name="connsiteX1-43" fmla="*/ 1536091 w 1536091"/>
                  <a:gd name="connsiteY1-44" fmla="*/ 0 h 5769316"/>
                  <a:gd name="connsiteX2-45" fmla="*/ 283504 w 1536091"/>
                  <a:gd name="connsiteY2-46" fmla="*/ 5769316 h 5769316"/>
                  <a:gd name="connsiteX3-47" fmla="*/ 0 w 1536091"/>
                  <a:gd name="connsiteY3-48" fmla="*/ 5769316 h 5769316"/>
                  <a:gd name="connsiteX0-49" fmla="*/ 0 w 1536091"/>
                  <a:gd name="connsiteY0-50" fmla="*/ 5769316 h 5769316"/>
                  <a:gd name="connsiteX1-51" fmla="*/ 1536091 w 1536091"/>
                  <a:gd name="connsiteY1-52" fmla="*/ 0 h 5769316"/>
                  <a:gd name="connsiteX2-53" fmla="*/ 283504 w 1536091"/>
                  <a:gd name="connsiteY2-54" fmla="*/ 5769316 h 5769316"/>
                  <a:gd name="connsiteX3-55" fmla="*/ 0 w 1536091"/>
                  <a:gd name="connsiteY3-56" fmla="*/ 5769316 h 5769316"/>
                  <a:gd name="connsiteX0-57" fmla="*/ 0 w 1536091"/>
                  <a:gd name="connsiteY0-58" fmla="*/ 5769316 h 5769316"/>
                  <a:gd name="connsiteX1-59" fmla="*/ 1536091 w 1536091"/>
                  <a:gd name="connsiteY1-60" fmla="*/ 0 h 5769316"/>
                  <a:gd name="connsiteX2-61" fmla="*/ 283504 w 1536091"/>
                  <a:gd name="connsiteY2-62" fmla="*/ 5769316 h 5769316"/>
                  <a:gd name="connsiteX3-63" fmla="*/ 0 w 1536091"/>
                  <a:gd name="connsiteY3-64" fmla="*/ 5769316 h 5769316"/>
                  <a:gd name="connsiteX0-65" fmla="*/ 0 w 1536091"/>
                  <a:gd name="connsiteY0-66" fmla="*/ 5769316 h 5769316"/>
                  <a:gd name="connsiteX1-67" fmla="*/ 1536091 w 1536091"/>
                  <a:gd name="connsiteY1-68" fmla="*/ 0 h 5769316"/>
                  <a:gd name="connsiteX2-69" fmla="*/ 283504 w 1536091"/>
                  <a:gd name="connsiteY2-70" fmla="*/ 5769316 h 5769316"/>
                  <a:gd name="connsiteX3-71" fmla="*/ 0 w 1536091"/>
                  <a:gd name="connsiteY3-72" fmla="*/ 5769316 h 5769316"/>
                  <a:gd name="connsiteX0-73" fmla="*/ 0 w 1536091"/>
                  <a:gd name="connsiteY0-74" fmla="*/ 5769316 h 5769316"/>
                  <a:gd name="connsiteX1-75" fmla="*/ 1536091 w 1536091"/>
                  <a:gd name="connsiteY1-76" fmla="*/ 0 h 5769316"/>
                  <a:gd name="connsiteX2-77" fmla="*/ 283504 w 1536091"/>
                  <a:gd name="connsiteY2-78" fmla="*/ 5769316 h 5769316"/>
                  <a:gd name="connsiteX3-79" fmla="*/ 0 w 1536091"/>
                  <a:gd name="connsiteY3-80" fmla="*/ 5769316 h 5769316"/>
                  <a:gd name="connsiteX0-81" fmla="*/ 0 w 1536091"/>
                  <a:gd name="connsiteY0-82" fmla="*/ 5769316 h 5769316"/>
                  <a:gd name="connsiteX1-83" fmla="*/ 1536091 w 1536091"/>
                  <a:gd name="connsiteY1-84" fmla="*/ 0 h 5769316"/>
                  <a:gd name="connsiteX2-85" fmla="*/ 283504 w 1536091"/>
                  <a:gd name="connsiteY2-86" fmla="*/ 5769316 h 5769316"/>
                  <a:gd name="connsiteX3-87" fmla="*/ 0 w 1536091"/>
                  <a:gd name="connsiteY3-88" fmla="*/ 5769316 h 5769316"/>
                  <a:gd name="connsiteX0-89" fmla="*/ 0 w 1536091"/>
                  <a:gd name="connsiteY0-90" fmla="*/ 5769316 h 5769316"/>
                  <a:gd name="connsiteX1-91" fmla="*/ 1536091 w 1536091"/>
                  <a:gd name="connsiteY1-92" fmla="*/ 0 h 5769316"/>
                  <a:gd name="connsiteX2-93" fmla="*/ 283504 w 1536091"/>
                  <a:gd name="connsiteY2-94" fmla="*/ 5769316 h 5769316"/>
                  <a:gd name="connsiteX3-95" fmla="*/ 0 w 1536091"/>
                  <a:gd name="connsiteY3-96" fmla="*/ 5769316 h 5769316"/>
                  <a:gd name="connsiteX0-97" fmla="*/ 0 w 2311673"/>
                  <a:gd name="connsiteY0-98" fmla="*/ 5769316 h 7750515"/>
                  <a:gd name="connsiteX1-99" fmla="*/ 1536091 w 2311673"/>
                  <a:gd name="connsiteY1-100" fmla="*/ 0 h 7750515"/>
                  <a:gd name="connsiteX2-101" fmla="*/ 2093436 w 2311673"/>
                  <a:gd name="connsiteY2-102" fmla="*/ 7750515 h 7750515"/>
                  <a:gd name="connsiteX3-103" fmla="*/ 0 w 2311673"/>
                  <a:gd name="connsiteY3-104" fmla="*/ 5769316 h 7750515"/>
                  <a:gd name="connsiteX0-105" fmla="*/ 837278 w 1465289"/>
                  <a:gd name="connsiteY0-106" fmla="*/ 7807667 h 7807667"/>
                  <a:gd name="connsiteX1-107" fmla="*/ 689707 w 1465289"/>
                  <a:gd name="connsiteY1-108" fmla="*/ 0 h 7807667"/>
                  <a:gd name="connsiteX2-109" fmla="*/ 1247052 w 1465289"/>
                  <a:gd name="connsiteY2-110" fmla="*/ 7750515 h 7807667"/>
                  <a:gd name="connsiteX3-111" fmla="*/ 837278 w 1465289"/>
                  <a:gd name="connsiteY3-112" fmla="*/ 7807667 h 7807667"/>
                  <a:gd name="connsiteX0-113" fmla="*/ 837278 w 1465289"/>
                  <a:gd name="connsiteY0-114" fmla="*/ 7807667 h 7807667"/>
                  <a:gd name="connsiteX1-115" fmla="*/ 689707 w 1465289"/>
                  <a:gd name="connsiteY1-116" fmla="*/ 0 h 7807667"/>
                  <a:gd name="connsiteX2-117" fmla="*/ 1247052 w 1465289"/>
                  <a:gd name="connsiteY2-118" fmla="*/ 7750515 h 7807667"/>
                  <a:gd name="connsiteX3-119" fmla="*/ 837278 w 1465289"/>
                  <a:gd name="connsiteY3-120" fmla="*/ 7807667 h 7807667"/>
                  <a:gd name="connsiteX0-121" fmla="*/ 1632700 w 2260711"/>
                  <a:gd name="connsiteY0-122" fmla="*/ 7807667 h 7807667"/>
                  <a:gd name="connsiteX1-123" fmla="*/ 1485129 w 2260711"/>
                  <a:gd name="connsiteY1-124" fmla="*/ 0 h 7807667"/>
                  <a:gd name="connsiteX2-125" fmla="*/ 2042474 w 2260711"/>
                  <a:gd name="connsiteY2-126" fmla="*/ 7750515 h 7807667"/>
                  <a:gd name="connsiteX3-127" fmla="*/ 1632700 w 2260711"/>
                  <a:gd name="connsiteY3-128" fmla="*/ 7807667 h 7807667"/>
                  <a:gd name="connsiteX0-129" fmla="*/ 1632700 w 2042474"/>
                  <a:gd name="connsiteY0-130" fmla="*/ 7807667 h 7807667"/>
                  <a:gd name="connsiteX1-131" fmla="*/ 1485129 w 2042474"/>
                  <a:gd name="connsiteY1-132" fmla="*/ 0 h 7807667"/>
                  <a:gd name="connsiteX2-133" fmla="*/ 2042474 w 2042474"/>
                  <a:gd name="connsiteY2-134" fmla="*/ 7750515 h 7807667"/>
                  <a:gd name="connsiteX3-135" fmla="*/ 1632700 w 2042474"/>
                  <a:gd name="connsiteY3-136" fmla="*/ 7807667 h 7807667"/>
                  <a:gd name="connsiteX0-137" fmla="*/ 1527394 w 1937168"/>
                  <a:gd name="connsiteY0-138" fmla="*/ 7807667 h 7807667"/>
                  <a:gd name="connsiteX1-139" fmla="*/ 1379823 w 1937168"/>
                  <a:gd name="connsiteY1-140" fmla="*/ 0 h 7807667"/>
                  <a:gd name="connsiteX2-141" fmla="*/ 1937168 w 1937168"/>
                  <a:gd name="connsiteY2-142" fmla="*/ 7750515 h 7807667"/>
                  <a:gd name="connsiteX3-143" fmla="*/ 1527394 w 1937168"/>
                  <a:gd name="connsiteY3-144" fmla="*/ 7807667 h 7807667"/>
                  <a:gd name="connsiteX0-145" fmla="*/ 1509110 w 1918884"/>
                  <a:gd name="connsiteY0-146" fmla="*/ 7807667 h 7807667"/>
                  <a:gd name="connsiteX1-147" fmla="*/ 1361539 w 1918884"/>
                  <a:gd name="connsiteY1-148" fmla="*/ 0 h 7807667"/>
                  <a:gd name="connsiteX2-149" fmla="*/ 1918884 w 1918884"/>
                  <a:gd name="connsiteY2-150" fmla="*/ 7750515 h 7807667"/>
                  <a:gd name="connsiteX3-151" fmla="*/ 1509110 w 1918884"/>
                  <a:gd name="connsiteY3-152" fmla="*/ 7807667 h 7807667"/>
                  <a:gd name="connsiteX0-153" fmla="*/ 1509110 w 1918884"/>
                  <a:gd name="connsiteY0-154" fmla="*/ 7807667 h 7807667"/>
                  <a:gd name="connsiteX1-155" fmla="*/ 1361539 w 1918884"/>
                  <a:gd name="connsiteY1-156" fmla="*/ 0 h 7807667"/>
                  <a:gd name="connsiteX2-157" fmla="*/ 1918884 w 1918884"/>
                  <a:gd name="connsiteY2-158" fmla="*/ 7750515 h 7807667"/>
                  <a:gd name="connsiteX3-159" fmla="*/ 1509110 w 1918884"/>
                  <a:gd name="connsiteY3-160" fmla="*/ 7807667 h 7807667"/>
                  <a:gd name="connsiteX0-161" fmla="*/ 1560960 w 1878660"/>
                  <a:gd name="connsiteY0-162" fmla="*/ 7790998 h 7790998"/>
                  <a:gd name="connsiteX1-163" fmla="*/ 1321315 w 1878660"/>
                  <a:gd name="connsiteY1-164" fmla="*/ 0 h 7790998"/>
                  <a:gd name="connsiteX2-165" fmla="*/ 1878660 w 1878660"/>
                  <a:gd name="connsiteY2-166" fmla="*/ 7750515 h 7790998"/>
                  <a:gd name="connsiteX3-167" fmla="*/ 1560960 w 1878660"/>
                  <a:gd name="connsiteY3-168" fmla="*/ 7790998 h 7790998"/>
                  <a:gd name="connsiteX0-169" fmla="*/ 1560960 w 1876032"/>
                  <a:gd name="connsiteY0-170" fmla="*/ 7790998 h 7790998"/>
                  <a:gd name="connsiteX1-171" fmla="*/ 1321315 w 1876032"/>
                  <a:gd name="connsiteY1-172" fmla="*/ 0 h 7790998"/>
                  <a:gd name="connsiteX2-173" fmla="*/ 1876032 w 1876032"/>
                  <a:gd name="connsiteY2-174" fmla="*/ 7740993 h 7790998"/>
                  <a:gd name="connsiteX3-175" fmla="*/ 1560960 w 1876032"/>
                  <a:gd name="connsiteY3-176" fmla="*/ 7790998 h 7790998"/>
                  <a:gd name="connsiteX0-177" fmla="*/ 1560960 w 1876032"/>
                  <a:gd name="connsiteY0-178" fmla="*/ 7790998 h 7790998"/>
                  <a:gd name="connsiteX1-179" fmla="*/ 1321315 w 1876032"/>
                  <a:gd name="connsiteY1-180" fmla="*/ 0 h 7790998"/>
                  <a:gd name="connsiteX2-181" fmla="*/ 1876032 w 1876032"/>
                  <a:gd name="connsiteY2-182" fmla="*/ 7743374 h 7790998"/>
                  <a:gd name="connsiteX3-183" fmla="*/ 1560960 w 1876032"/>
                  <a:gd name="connsiteY3-184" fmla="*/ 7790998 h 77909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6032" h="7790998">
                    <a:moveTo>
                      <a:pt x="1560960" y="7790998"/>
                    </a:moveTo>
                    <a:cubicBezTo>
                      <a:pt x="-210699" y="6852554"/>
                      <a:pt x="-714180" y="2446298"/>
                      <a:pt x="1321315" y="0"/>
                    </a:cubicBezTo>
                    <a:cubicBezTo>
                      <a:pt x="-384274" y="2284944"/>
                      <a:pt x="-384334" y="6606390"/>
                      <a:pt x="1876032" y="7743374"/>
                    </a:cubicBezTo>
                    <a:cubicBezTo>
                      <a:pt x="1781531" y="7743374"/>
                      <a:pt x="1655461" y="7790998"/>
                      <a:pt x="1560960" y="779099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725B"/>
                  </a:gs>
                  <a:gs pos="100000">
                    <a:srgbClr val="328B9A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grpSp>
            <p:nvGrpSpPr>
              <p:cNvPr id="174" name="组合 173"/>
              <p:cNvGrpSpPr/>
              <p:nvPr/>
            </p:nvGrpSpPr>
            <p:grpSpPr>
              <a:xfrm rot="18474870">
                <a:off x="1744372" y="3426399"/>
                <a:ext cx="408167" cy="1000547"/>
                <a:chOff x="799055" y="1207824"/>
                <a:chExt cx="688433" cy="1687568"/>
              </a:xfrm>
            </p:grpSpPr>
            <p:grpSp>
              <p:nvGrpSpPr>
                <p:cNvPr id="175" name="组合 174"/>
                <p:cNvGrpSpPr/>
                <p:nvPr/>
              </p:nvGrpSpPr>
              <p:grpSpPr>
                <a:xfrm>
                  <a:off x="799055" y="1207824"/>
                  <a:ext cx="688433" cy="1687568"/>
                  <a:chOff x="799055" y="1207824"/>
                  <a:chExt cx="1961574" cy="4808442"/>
                </a:xfrm>
              </p:grpSpPr>
              <p:sp>
                <p:nvSpPr>
                  <p:cNvPr id="177" name="椭圆 71"/>
                  <p:cNvSpPr/>
                  <p:nvPr/>
                </p:nvSpPr>
                <p:spPr>
                  <a:xfrm>
                    <a:off x="1488547" y="4766088"/>
                    <a:ext cx="573662" cy="1250178"/>
                  </a:xfrm>
                  <a:custGeom>
                    <a:avLst/>
                    <a:gdLst>
                      <a:gd name="connsiteX0" fmla="*/ 0 w 268861"/>
                      <a:gd name="connsiteY0" fmla="*/ 625089 h 1250178"/>
                      <a:gd name="connsiteX1" fmla="*/ 134431 w 268861"/>
                      <a:gd name="connsiteY1" fmla="*/ 0 h 1250178"/>
                      <a:gd name="connsiteX2" fmla="*/ 268862 w 268861"/>
                      <a:gd name="connsiteY2" fmla="*/ 625089 h 1250178"/>
                      <a:gd name="connsiteX3" fmla="*/ 134431 w 268861"/>
                      <a:gd name="connsiteY3" fmla="*/ 1250178 h 1250178"/>
                      <a:gd name="connsiteX4" fmla="*/ 0 w 268861"/>
                      <a:gd name="connsiteY4" fmla="*/ 625089 h 1250178"/>
                      <a:gd name="connsiteX0-1" fmla="*/ 0 w 449837"/>
                      <a:gd name="connsiteY0-2" fmla="*/ 404643 h 1261441"/>
                      <a:gd name="connsiteX1-3" fmla="*/ 315406 w 449837"/>
                      <a:gd name="connsiteY1-4" fmla="*/ 8154 h 1261441"/>
                      <a:gd name="connsiteX2-5" fmla="*/ 449837 w 449837"/>
                      <a:gd name="connsiteY2-6" fmla="*/ 633243 h 1261441"/>
                      <a:gd name="connsiteX3-7" fmla="*/ 315406 w 449837"/>
                      <a:gd name="connsiteY3-8" fmla="*/ 1258332 h 1261441"/>
                      <a:gd name="connsiteX4-9" fmla="*/ 0 w 449837"/>
                      <a:gd name="connsiteY4-10" fmla="*/ 404643 h 1261441"/>
                      <a:gd name="connsiteX0-11" fmla="*/ 0 w 592712"/>
                      <a:gd name="connsiteY0-12" fmla="*/ 396489 h 1250178"/>
                      <a:gd name="connsiteX1-13" fmla="*/ 315406 w 592712"/>
                      <a:gd name="connsiteY1-14" fmla="*/ 0 h 1250178"/>
                      <a:gd name="connsiteX2-15" fmla="*/ 592712 w 592712"/>
                      <a:gd name="connsiteY2-16" fmla="*/ 396489 h 1250178"/>
                      <a:gd name="connsiteX3-17" fmla="*/ 315406 w 592712"/>
                      <a:gd name="connsiteY3-18" fmla="*/ 1250178 h 1250178"/>
                      <a:gd name="connsiteX4-19" fmla="*/ 0 w 592712"/>
                      <a:gd name="connsiteY4-20" fmla="*/ 396489 h 1250178"/>
                      <a:gd name="connsiteX0-21" fmla="*/ 0 w 573662"/>
                      <a:gd name="connsiteY0-22" fmla="*/ 396489 h 1250178"/>
                      <a:gd name="connsiteX1-23" fmla="*/ 296356 w 573662"/>
                      <a:gd name="connsiteY1-24" fmla="*/ 0 h 1250178"/>
                      <a:gd name="connsiteX2-25" fmla="*/ 573662 w 573662"/>
                      <a:gd name="connsiteY2-26" fmla="*/ 396489 h 1250178"/>
                      <a:gd name="connsiteX3-27" fmla="*/ 296356 w 573662"/>
                      <a:gd name="connsiteY3-28" fmla="*/ 1250178 h 1250178"/>
                      <a:gd name="connsiteX4-29" fmla="*/ 0 w 573662"/>
                      <a:gd name="connsiteY4-30" fmla="*/ 396489 h 1250178"/>
                      <a:gd name="connsiteX0-31" fmla="*/ 0 w 573662"/>
                      <a:gd name="connsiteY0-32" fmla="*/ 396489 h 1257464"/>
                      <a:gd name="connsiteX1-33" fmla="*/ 296356 w 573662"/>
                      <a:gd name="connsiteY1-34" fmla="*/ 0 h 1257464"/>
                      <a:gd name="connsiteX2-35" fmla="*/ 573662 w 573662"/>
                      <a:gd name="connsiteY2-36" fmla="*/ 396489 h 1257464"/>
                      <a:gd name="connsiteX3-37" fmla="*/ 296356 w 573662"/>
                      <a:gd name="connsiteY3-38" fmla="*/ 1250178 h 1257464"/>
                      <a:gd name="connsiteX4-39" fmla="*/ 0 w 573662"/>
                      <a:gd name="connsiteY4-40" fmla="*/ 396489 h 1257464"/>
                      <a:gd name="connsiteX0-41" fmla="*/ 0 w 573662"/>
                      <a:gd name="connsiteY0-42" fmla="*/ 396489 h 1264652"/>
                      <a:gd name="connsiteX1-43" fmla="*/ 296356 w 573662"/>
                      <a:gd name="connsiteY1-44" fmla="*/ 0 h 1264652"/>
                      <a:gd name="connsiteX2-45" fmla="*/ 573662 w 573662"/>
                      <a:gd name="connsiteY2-46" fmla="*/ 396489 h 1264652"/>
                      <a:gd name="connsiteX3-47" fmla="*/ 296356 w 573662"/>
                      <a:gd name="connsiteY3-48" fmla="*/ 1250178 h 1264652"/>
                      <a:gd name="connsiteX4-49" fmla="*/ 0 w 573662"/>
                      <a:gd name="connsiteY4-50" fmla="*/ 396489 h 1264652"/>
                      <a:gd name="connsiteX0-51" fmla="*/ 0 w 573662"/>
                      <a:gd name="connsiteY0-52" fmla="*/ 396489 h 1250178"/>
                      <a:gd name="connsiteX1-53" fmla="*/ 296356 w 573662"/>
                      <a:gd name="connsiteY1-54" fmla="*/ 0 h 1250178"/>
                      <a:gd name="connsiteX2-55" fmla="*/ 573662 w 573662"/>
                      <a:gd name="connsiteY2-56" fmla="*/ 396489 h 1250178"/>
                      <a:gd name="connsiteX3-57" fmla="*/ 296356 w 573662"/>
                      <a:gd name="connsiteY3-58" fmla="*/ 1250178 h 1250178"/>
                      <a:gd name="connsiteX4-59" fmla="*/ 0 w 573662"/>
                      <a:gd name="connsiteY4-60" fmla="*/ 396489 h 1250178"/>
                      <a:gd name="connsiteX0-61" fmla="*/ 0 w 573662"/>
                      <a:gd name="connsiteY0-62" fmla="*/ 396489 h 1250178"/>
                      <a:gd name="connsiteX1-63" fmla="*/ 296356 w 573662"/>
                      <a:gd name="connsiteY1-64" fmla="*/ 0 h 1250178"/>
                      <a:gd name="connsiteX2-65" fmla="*/ 573662 w 573662"/>
                      <a:gd name="connsiteY2-66" fmla="*/ 396489 h 1250178"/>
                      <a:gd name="connsiteX3-67" fmla="*/ 296356 w 573662"/>
                      <a:gd name="connsiteY3-68" fmla="*/ 1250178 h 1250178"/>
                      <a:gd name="connsiteX4-69" fmla="*/ 0 w 573662"/>
                      <a:gd name="connsiteY4-70" fmla="*/ 396489 h 1250178"/>
                      <a:gd name="connsiteX0-71" fmla="*/ 0 w 573662"/>
                      <a:gd name="connsiteY0-72" fmla="*/ 396489 h 1250178"/>
                      <a:gd name="connsiteX1-73" fmla="*/ 296356 w 573662"/>
                      <a:gd name="connsiteY1-74" fmla="*/ 0 h 1250178"/>
                      <a:gd name="connsiteX2-75" fmla="*/ 573662 w 573662"/>
                      <a:gd name="connsiteY2-76" fmla="*/ 396489 h 1250178"/>
                      <a:gd name="connsiteX3-77" fmla="*/ 296356 w 573662"/>
                      <a:gd name="connsiteY3-78" fmla="*/ 1250178 h 1250178"/>
                      <a:gd name="connsiteX4-79" fmla="*/ 0 w 573662"/>
                      <a:gd name="connsiteY4-80" fmla="*/ 396489 h 1250178"/>
                      <a:gd name="connsiteX0-81" fmla="*/ 0 w 573662"/>
                      <a:gd name="connsiteY0-82" fmla="*/ 396489 h 1250178"/>
                      <a:gd name="connsiteX1-83" fmla="*/ 296356 w 573662"/>
                      <a:gd name="connsiteY1-84" fmla="*/ 0 h 1250178"/>
                      <a:gd name="connsiteX2-85" fmla="*/ 573662 w 573662"/>
                      <a:gd name="connsiteY2-86" fmla="*/ 396489 h 1250178"/>
                      <a:gd name="connsiteX3-87" fmla="*/ 296356 w 573662"/>
                      <a:gd name="connsiteY3-88" fmla="*/ 1250178 h 1250178"/>
                      <a:gd name="connsiteX4-89" fmla="*/ 0 w 573662"/>
                      <a:gd name="connsiteY4-90" fmla="*/ 396489 h 1250178"/>
                      <a:gd name="connsiteX0-91" fmla="*/ 0 w 573662"/>
                      <a:gd name="connsiteY0-92" fmla="*/ 396489 h 1250178"/>
                      <a:gd name="connsiteX1-93" fmla="*/ 296356 w 573662"/>
                      <a:gd name="connsiteY1-94" fmla="*/ 0 h 1250178"/>
                      <a:gd name="connsiteX2-95" fmla="*/ 573662 w 573662"/>
                      <a:gd name="connsiteY2-96" fmla="*/ 396489 h 1250178"/>
                      <a:gd name="connsiteX3-97" fmla="*/ 296356 w 573662"/>
                      <a:gd name="connsiteY3-98" fmla="*/ 1250178 h 1250178"/>
                      <a:gd name="connsiteX4-99" fmla="*/ 0 w 573662"/>
                      <a:gd name="connsiteY4-100" fmla="*/ 396489 h 125017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573662" h="1250178">
                        <a:moveTo>
                          <a:pt x="0" y="396489"/>
                        </a:moveTo>
                        <a:cubicBezTo>
                          <a:pt x="0" y="51262"/>
                          <a:pt x="200746" y="0"/>
                          <a:pt x="296356" y="0"/>
                        </a:cubicBezTo>
                        <a:cubicBezTo>
                          <a:pt x="391966" y="0"/>
                          <a:pt x="573662" y="51262"/>
                          <a:pt x="573662" y="396489"/>
                        </a:cubicBezTo>
                        <a:cubicBezTo>
                          <a:pt x="573662" y="741716"/>
                          <a:pt x="363391" y="1113653"/>
                          <a:pt x="296356" y="1250178"/>
                        </a:cubicBezTo>
                        <a:cubicBezTo>
                          <a:pt x="216621" y="1113653"/>
                          <a:pt x="0" y="741716"/>
                          <a:pt x="0" y="396489"/>
                        </a:cubicBezTo>
                        <a:close/>
                      </a:path>
                    </a:pathLst>
                  </a:custGeom>
                  <a:solidFill>
                    <a:srgbClr val="FF72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8" name="平行四边形 177"/>
                  <p:cNvSpPr/>
                  <p:nvPr/>
                </p:nvSpPr>
                <p:spPr>
                  <a:xfrm rot="5916096">
                    <a:off x="1668975" y="3802600"/>
                    <a:ext cx="1283139" cy="900168"/>
                  </a:xfrm>
                  <a:prstGeom prst="parallelogram">
                    <a:avLst>
                      <a:gd name="adj" fmla="val 63127"/>
                    </a:avLst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79" name="平行四边形 178"/>
                  <p:cNvSpPr/>
                  <p:nvPr/>
                </p:nvSpPr>
                <p:spPr>
                  <a:xfrm rot="15660000" flipH="1">
                    <a:off x="608255" y="3804321"/>
                    <a:ext cx="1281600" cy="900000"/>
                  </a:xfrm>
                  <a:prstGeom prst="parallelogram">
                    <a:avLst>
                      <a:gd name="adj" fmla="val 63127"/>
                    </a:avLst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grpSp>
                <p:nvGrpSpPr>
                  <p:cNvPr id="180" name="组合 179"/>
                  <p:cNvGrpSpPr/>
                  <p:nvPr/>
                </p:nvGrpSpPr>
                <p:grpSpPr>
                  <a:xfrm>
                    <a:off x="1200151" y="1207824"/>
                    <a:ext cx="1150938" cy="3656685"/>
                    <a:chOff x="712206" y="523876"/>
                    <a:chExt cx="2125049" cy="4340634"/>
                  </a:xfrm>
                </p:grpSpPr>
                <p:sp>
                  <p:nvSpPr>
                    <p:cNvPr id="183" name="等腰三角形 3"/>
                    <p:cNvSpPr/>
                    <p:nvPr/>
                  </p:nvSpPr>
                  <p:spPr>
                    <a:xfrm>
                      <a:off x="743145" y="686948"/>
                      <a:ext cx="2063171" cy="4177562"/>
                    </a:xfrm>
                    <a:custGeom>
                      <a:avLst/>
                      <a:gdLst>
                        <a:gd name="connsiteX0" fmla="*/ 0 w 1829375"/>
                        <a:gd name="connsiteY0" fmla="*/ 3884495 h 3884495"/>
                        <a:gd name="connsiteX1" fmla="*/ 914688 w 1829375"/>
                        <a:gd name="connsiteY1" fmla="*/ 0 h 3884495"/>
                        <a:gd name="connsiteX2" fmla="*/ 1829375 w 1829375"/>
                        <a:gd name="connsiteY2" fmla="*/ 3884495 h 3884495"/>
                        <a:gd name="connsiteX3" fmla="*/ 0 w 1829375"/>
                        <a:gd name="connsiteY3" fmla="*/ 3884495 h 3884495"/>
                        <a:gd name="connsiteX0-1" fmla="*/ 0 w 1829375"/>
                        <a:gd name="connsiteY0-2" fmla="*/ 3884495 h 3884495"/>
                        <a:gd name="connsiteX1-3" fmla="*/ 914688 w 1829375"/>
                        <a:gd name="connsiteY1-4" fmla="*/ 0 h 3884495"/>
                        <a:gd name="connsiteX2-5" fmla="*/ 1829375 w 1829375"/>
                        <a:gd name="connsiteY2-6" fmla="*/ 3884495 h 3884495"/>
                        <a:gd name="connsiteX3-7" fmla="*/ 0 w 1829375"/>
                        <a:gd name="connsiteY3-8" fmla="*/ 3884495 h 3884495"/>
                        <a:gd name="connsiteX0-9" fmla="*/ 0 w 1829375"/>
                        <a:gd name="connsiteY0-10" fmla="*/ 3884495 h 3884495"/>
                        <a:gd name="connsiteX1-11" fmla="*/ 914688 w 1829375"/>
                        <a:gd name="connsiteY1-12" fmla="*/ 0 h 3884495"/>
                        <a:gd name="connsiteX2-13" fmla="*/ 1829375 w 1829375"/>
                        <a:gd name="connsiteY2-14" fmla="*/ 3884495 h 3884495"/>
                        <a:gd name="connsiteX3-15" fmla="*/ 0 w 1829375"/>
                        <a:gd name="connsiteY3-16" fmla="*/ 3884495 h 3884495"/>
                        <a:gd name="connsiteX0-17" fmla="*/ 0 w 1829375"/>
                        <a:gd name="connsiteY0-18" fmla="*/ 3884495 h 3884495"/>
                        <a:gd name="connsiteX1-19" fmla="*/ 914688 w 1829375"/>
                        <a:gd name="connsiteY1-20" fmla="*/ 0 h 3884495"/>
                        <a:gd name="connsiteX2-21" fmla="*/ 1829375 w 1829375"/>
                        <a:gd name="connsiteY2-22" fmla="*/ 3884495 h 3884495"/>
                        <a:gd name="connsiteX3-23" fmla="*/ 0 w 1829375"/>
                        <a:gd name="connsiteY3-24" fmla="*/ 3884495 h 3884495"/>
                        <a:gd name="connsiteX0-25" fmla="*/ 0 w 1829375"/>
                        <a:gd name="connsiteY0-26" fmla="*/ 3884495 h 4091928"/>
                        <a:gd name="connsiteX1-27" fmla="*/ 914688 w 1829375"/>
                        <a:gd name="connsiteY1-28" fmla="*/ 0 h 4091928"/>
                        <a:gd name="connsiteX2-29" fmla="*/ 1829375 w 1829375"/>
                        <a:gd name="connsiteY2-30" fmla="*/ 3884495 h 4091928"/>
                        <a:gd name="connsiteX3-31" fmla="*/ 0 w 1829375"/>
                        <a:gd name="connsiteY3-32" fmla="*/ 3884495 h 4091928"/>
                        <a:gd name="connsiteX0-33" fmla="*/ 0 w 1829375"/>
                        <a:gd name="connsiteY0-34" fmla="*/ 3884495 h 4223907"/>
                        <a:gd name="connsiteX1-35" fmla="*/ 914688 w 1829375"/>
                        <a:gd name="connsiteY1-36" fmla="*/ 0 h 4223907"/>
                        <a:gd name="connsiteX2-37" fmla="*/ 1829375 w 1829375"/>
                        <a:gd name="connsiteY2-38" fmla="*/ 3884495 h 4223907"/>
                        <a:gd name="connsiteX3-39" fmla="*/ 0 w 1829375"/>
                        <a:gd name="connsiteY3-40" fmla="*/ 3884495 h 4223907"/>
                        <a:gd name="connsiteX0-41" fmla="*/ 0 w 1829375"/>
                        <a:gd name="connsiteY0-42" fmla="*/ 3884495 h 4238119"/>
                        <a:gd name="connsiteX1-43" fmla="*/ 914688 w 1829375"/>
                        <a:gd name="connsiteY1-44" fmla="*/ 0 h 4238119"/>
                        <a:gd name="connsiteX2-45" fmla="*/ 1829375 w 1829375"/>
                        <a:gd name="connsiteY2-46" fmla="*/ 3884495 h 4238119"/>
                        <a:gd name="connsiteX3-47" fmla="*/ 0 w 1829375"/>
                        <a:gd name="connsiteY3-48" fmla="*/ 3884495 h 4238119"/>
                        <a:gd name="connsiteX0-49" fmla="*/ 0 w 1829375"/>
                        <a:gd name="connsiteY0-50" fmla="*/ 3884495 h 4238119"/>
                        <a:gd name="connsiteX1-51" fmla="*/ 914688 w 1829375"/>
                        <a:gd name="connsiteY1-52" fmla="*/ 0 h 4238119"/>
                        <a:gd name="connsiteX2-53" fmla="*/ 1829375 w 1829375"/>
                        <a:gd name="connsiteY2-54" fmla="*/ 3884495 h 4238119"/>
                        <a:gd name="connsiteX3-55" fmla="*/ 0 w 1829375"/>
                        <a:gd name="connsiteY3-56" fmla="*/ 3884495 h 4238119"/>
                        <a:gd name="connsiteX0-57" fmla="*/ 0 w 1829375"/>
                        <a:gd name="connsiteY0-58" fmla="*/ 3884495 h 4238119"/>
                        <a:gd name="connsiteX1-59" fmla="*/ 914688 w 1829375"/>
                        <a:gd name="connsiteY1-60" fmla="*/ 0 h 4238119"/>
                        <a:gd name="connsiteX2-61" fmla="*/ 1829375 w 1829375"/>
                        <a:gd name="connsiteY2-62" fmla="*/ 3884495 h 4238119"/>
                        <a:gd name="connsiteX3-63" fmla="*/ 0 w 1829375"/>
                        <a:gd name="connsiteY3-64" fmla="*/ 3884495 h 4238119"/>
                        <a:gd name="connsiteX0-65" fmla="*/ 0 w 1829375"/>
                        <a:gd name="connsiteY0-66" fmla="*/ 3884495 h 4238119"/>
                        <a:gd name="connsiteX1-67" fmla="*/ 914688 w 1829375"/>
                        <a:gd name="connsiteY1-68" fmla="*/ 0 h 4238119"/>
                        <a:gd name="connsiteX2-69" fmla="*/ 1829375 w 1829375"/>
                        <a:gd name="connsiteY2-70" fmla="*/ 3884495 h 4238119"/>
                        <a:gd name="connsiteX3-71" fmla="*/ 0 w 1829375"/>
                        <a:gd name="connsiteY3-72" fmla="*/ 3884495 h 4238119"/>
                        <a:gd name="connsiteX0-73" fmla="*/ 153982 w 1983357"/>
                        <a:gd name="connsiteY0-74" fmla="*/ 3884495 h 4238119"/>
                        <a:gd name="connsiteX1-75" fmla="*/ 1068670 w 1983357"/>
                        <a:gd name="connsiteY1-76" fmla="*/ 0 h 4238119"/>
                        <a:gd name="connsiteX2-77" fmla="*/ 1983357 w 1983357"/>
                        <a:gd name="connsiteY2-78" fmla="*/ 3884495 h 4238119"/>
                        <a:gd name="connsiteX3-79" fmla="*/ 153982 w 1983357"/>
                        <a:gd name="connsiteY3-80" fmla="*/ 3884495 h 4238119"/>
                        <a:gd name="connsiteX0-81" fmla="*/ 153982 w 2125049"/>
                        <a:gd name="connsiteY0-82" fmla="*/ 3884495 h 4238119"/>
                        <a:gd name="connsiteX1-83" fmla="*/ 1068670 w 2125049"/>
                        <a:gd name="connsiteY1-84" fmla="*/ 0 h 4238119"/>
                        <a:gd name="connsiteX2-85" fmla="*/ 1983357 w 2125049"/>
                        <a:gd name="connsiteY2-86" fmla="*/ 3884495 h 4238119"/>
                        <a:gd name="connsiteX3-87" fmla="*/ 153982 w 2125049"/>
                        <a:gd name="connsiteY3-88" fmla="*/ 3884495 h 4238119"/>
                        <a:gd name="connsiteX0-89" fmla="*/ 153982 w 2125049"/>
                        <a:gd name="connsiteY0-90" fmla="*/ 3884495 h 4203596"/>
                        <a:gd name="connsiteX1-91" fmla="*/ 1068670 w 2125049"/>
                        <a:gd name="connsiteY1-92" fmla="*/ 0 h 4203596"/>
                        <a:gd name="connsiteX2-93" fmla="*/ 1983357 w 2125049"/>
                        <a:gd name="connsiteY2-94" fmla="*/ 3884495 h 4203596"/>
                        <a:gd name="connsiteX3-95" fmla="*/ 153982 w 2125049"/>
                        <a:gd name="connsiteY3-96" fmla="*/ 3884495 h 4203596"/>
                        <a:gd name="connsiteX0-97" fmla="*/ 153982 w 2125049"/>
                        <a:gd name="connsiteY0-98" fmla="*/ 3884495 h 4177562"/>
                        <a:gd name="connsiteX1-99" fmla="*/ 1068670 w 2125049"/>
                        <a:gd name="connsiteY1-100" fmla="*/ 0 h 4177562"/>
                        <a:gd name="connsiteX2-101" fmla="*/ 1983357 w 2125049"/>
                        <a:gd name="connsiteY2-102" fmla="*/ 3884495 h 4177562"/>
                        <a:gd name="connsiteX3-103" fmla="*/ 153982 w 2125049"/>
                        <a:gd name="connsiteY3-104" fmla="*/ 3884495 h 4177562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</a:cxnLst>
                      <a:rect l="l" t="t" r="r" b="b"/>
                      <a:pathLst>
                        <a:path w="2125049" h="4177562">
                          <a:moveTo>
                            <a:pt x="153982" y="3884495"/>
                          </a:moveTo>
                          <a:cubicBezTo>
                            <a:pt x="11203" y="2923038"/>
                            <a:pt x="-369701" y="1466282"/>
                            <a:pt x="1068670" y="0"/>
                          </a:cubicBezTo>
                          <a:cubicBezTo>
                            <a:pt x="2507041" y="1456757"/>
                            <a:pt x="2097561" y="2932563"/>
                            <a:pt x="1983357" y="3884495"/>
                          </a:cubicBezTo>
                          <a:cubicBezTo>
                            <a:pt x="1421190" y="4294070"/>
                            <a:pt x="687574" y="4255970"/>
                            <a:pt x="153982" y="3884495"/>
                          </a:cubicBezTo>
                          <a:close/>
                        </a:path>
                      </a:pathLst>
                    </a:custGeom>
                    <a:solidFill>
                      <a:srgbClr val="FE9D0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4" name="等腰三角形 3"/>
                    <p:cNvSpPr/>
                    <p:nvPr/>
                  </p:nvSpPr>
                  <p:spPr>
                    <a:xfrm>
                      <a:off x="712206" y="523876"/>
                      <a:ext cx="2125049" cy="4177562"/>
                    </a:xfrm>
                    <a:custGeom>
                      <a:avLst/>
                      <a:gdLst>
                        <a:gd name="connsiteX0" fmla="*/ 0 w 1829375"/>
                        <a:gd name="connsiteY0" fmla="*/ 3884495 h 3884495"/>
                        <a:gd name="connsiteX1" fmla="*/ 914688 w 1829375"/>
                        <a:gd name="connsiteY1" fmla="*/ 0 h 3884495"/>
                        <a:gd name="connsiteX2" fmla="*/ 1829375 w 1829375"/>
                        <a:gd name="connsiteY2" fmla="*/ 3884495 h 3884495"/>
                        <a:gd name="connsiteX3" fmla="*/ 0 w 1829375"/>
                        <a:gd name="connsiteY3" fmla="*/ 3884495 h 3884495"/>
                        <a:gd name="connsiteX0-1" fmla="*/ 0 w 1829375"/>
                        <a:gd name="connsiteY0-2" fmla="*/ 3884495 h 3884495"/>
                        <a:gd name="connsiteX1-3" fmla="*/ 914688 w 1829375"/>
                        <a:gd name="connsiteY1-4" fmla="*/ 0 h 3884495"/>
                        <a:gd name="connsiteX2-5" fmla="*/ 1829375 w 1829375"/>
                        <a:gd name="connsiteY2-6" fmla="*/ 3884495 h 3884495"/>
                        <a:gd name="connsiteX3-7" fmla="*/ 0 w 1829375"/>
                        <a:gd name="connsiteY3-8" fmla="*/ 3884495 h 3884495"/>
                        <a:gd name="connsiteX0-9" fmla="*/ 0 w 1829375"/>
                        <a:gd name="connsiteY0-10" fmla="*/ 3884495 h 3884495"/>
                        <a:gd name="connsiteX1-11" fmla="*/ 914688 w 1829375"/>
                        <a:gd name="connsiteY1-12" fmla="*/ 0 h 3884495"/>
                        <a:gd name="connsiteX2-13" fmla="*/ 1829375 w 1829375"/>
                        <a:gd name="connsiteY2-14" fmla="*/ 3884495 h 3884495"/>
                        <a:gd name="connsiteX3-15" fmla="*/ 0 w 1829375"/>
                        <a:gd name="connsiteY3-16" fmla="*/ 3884495 h 3884495"/>
                        <a:gd name="connsiteX0-17" fmla="*/ 0 w 1829375"/>
                        <a:gd name="connsiteY0-18" fmla="*/ 3884495 h 3884495"/>
                        <a:gd name="connsiteX1-19" fmla="*/ 914688 w 1829375"/>
                        <a:gd name="connsiteY1-20" fmla="*/ 0 h 3884495"/>
                        <a:gd name="connsiteX2-21" fmla="*/ 1829375 w 1829375"/>
                        <a:gd name="connsiteY2-22" fmla="*/ 3884495 h 3884495"/>
                        <a:gd name="connsiteX3-23" fmla="*/ 0 w 1829375"/>
                        <a:gd name="connsiteY3-24" fmla="*/ 3884495 h 3884495"/>
                        <a:gd name="connsiteX0-25" fmla="*/ 0 w 1829375"/>
                        <a:gd name="connsiteY0-26" fmla="*/ 3884495 h 4091928"/>
                        <a:gd name="connsiteX1-27" fmla="*/ 914688 w 1829375"/>
                        <a:gd name="connsiteY1-28" fmla="*/ 0 h 4091928"/>
                        <a:gd name="connsiteX2-29" fmla="*/ 1829375 w 1829375"/>
                        <a:gd name="connsiteY2-30" fmla="*/ 3884495 h 4091928"/>
                        <a:gd name="connsiteX3-31" fmla="*/ 0 w 1829375"/>
                        <a:gd name="connsiteY3-32" fmla="*/ 3884495 h 4091928"/>
                        <a:gd name="connsiteX0-33" fmla="*/ 0 w 1829375"/>
                        <a:gd name="connsiteY0-34" fmla="*/ 3884495 h 4223907"/>
                        <a:gd name="connsiteX1-35" fmla="*/ 914688 w 1829375"/>
                        <a:gd name="connsiteY1-36" fmla="*/ 0 h 4223907"/>
                        <a:gd name="connsiteX2-37" fmla="*/ 1829375 w 1829375"/>
                        <a:gd name="connsiteY2-38" fmla="*/ 3884495 h 4223907"/>
                        <a:gd name="connsiteX3-39" fmla="*/ 0 w 1829375"/>
                        <a:gd name="connsiteY3-40" fmla="*/ 3884495 h 4223907"/>
                        <a:gd name="connsiteX0-41" fmla="*/ 0 w 1829375"/>
                        <a:gd name="connsiteY0-42" fmla="*/ 3884495 h 4238119"/>
                        <a:gd name="connsiteX1-43" fmla="*/ 914688 w 1829375"/>
                        <a:gd name="connsiteY1-44" fmla="*/ 0 h 4238119"/>
                        <a:gd name="connsiteX2-45" fmla="*/ 1829375 w 1829375"/>
                        <a:gd name="connsiteY2-46" fmla="*/ 3884495 h 4238119"/>
                        <a:gd name="connsiteX3-47" fmla="*/ 0 w 1829375"/>
                        <a:gd name="connsiteY3-48" fmla="*/ 3884495 h 4238119"/>
                        <a:gd name="connsiteX0-49" fmla="*/ 0 w 1829375"/>
                        <a:gd name="connsiteY0-50" fmla="*/ 3884495 h 4238119"/>
                        <a:gd name="connsiteX1-51" fmla="*/ 914688 w 1829375"/>
                        <a:gd name="connsiteY1-52" fmla="*/ 0 h 4238119"/>
                        <a:gd name="connsiteX2-53" fmla="*/ 1829375 w 1829375"/>
                        <a:gd name="connsiteY2-54" fmla="*/ 3884495 h 4238119"/>
                        <a:gd name="connsiteX3-55" fmla="*/ 0 w 1829375"/>
                        <a:gd name="connsiteY3-56" fmla="*/ 3884495 h 4238119"/>
                        <a:gd name="connsiteX0-57" fmla="*/ 0 w 1829375"/>
                        <a:gd name="connsiteY0-58" fmla="*/ 3884495 h 4238119"/>
                        <a:gd name="connsiteX1-59" fmla="*/ 914688 w 1829375"/>
                        <a:gd name="connsiteY1-60" fmla="*/ 0 h 4238119"/>
                        <a:gd name="connsiteX2-61" fmla="*/ 1829375 w 1829375"/>
                        <a:gd name="connsiteY2-62" fmla="*/ 3884495 h 4238119"/>
                        <a:gd name="connsiteX3-63" fmla="*/ 0 w 1829375"/>
                        <a:gd name="connsiteY3-64" fmla="*/ 3884495 h 4238119"/>
                        <a:gd name="connsiteX0-65" fmla="*/ 0 w 1829375"/>
                        <a:gd name="connsiteY0-66" fmla="*/ 3884495 h 4238119"/>
                        <a:gd name="connsiteX1-67" fmla="*/ 914688 w 1829375"/>
                        <a:gd name="connsiteY1-68" fmla="*/ 0 h 4238119"/>
                        <a:gd name="connsiteX2-69" fmla="*/ 1829375 w 1829375"/>
                        <a:gd name="connsiteY2-70" fmla="*/ 3884495 h 4238119"/>
                        <a:gd name="connsiteX3-71" fmla="*/ 0 w 1829375"/>
                        <a:gd name="connsiteY3-72" fmla="*/ 3884495 h 4238119"/>
                        <a:gd name="connsiteX0-73" fmla="*/ 153982 w 1983357"/>
                        <a:gd name="connsiteY0-74" fmla="*/ 3884495 h 4238119"/>
                        <a:gd name="connsiteX1-75" fmla="*/ 1068670 w 1983357"/>
                        <a:gd name="connsiteY1-76" fmla="*/ 0 h 4238119"/>
                        <a:gd name="connsiteX2-77" fmla="*/ 1983357 w 1983357"/>
                        <a:gd name="connsiteY2-78" fmla="*/ 3884495 h 4238119"/>
                        <a:gd name="connsiteX3-79" fmla="*/ 153982 w 1983357"/>
                        <a:gd name="connsiteY3-80" fmla="*/ 3884495 h 4238119"/>
                        <a:gd name="connsiteX0-81" fmla="*/ 153982 w 2125049"/>
                        <a:gd name="connsiteY0-82" fmla="*/ 3884495 h 4238119"/>
                        <a:gd name="connsiteX1-83" fmla="*/ 1068670 w 2125049"/>
                        <a:gd name="connsiteY1-84" fmla="*/ 0 h 4238119"/>
                        <a:gd name="connsiteX2-85" fmla="*/ 1983357 w 2125049"/>
                        <a:gd name="connsiteY2-86" fmla="*/ 3884495 h 4238119"/>
                        <a:gd name="connsiteX3-87" fmla="*/ 153982 w 2125049"/>
                        <a:gd name="connsiteY3-88" fmla="*/ 3884495 h 4238119"/>
                        <a:gd name="connsiteX0-89" fmla="*/ 153982 w 2125049"/>
                        <a:gd name="connsiteY0-90" fmla="*/ 3884495 h 4203596"/>
                        <a:gd name="connsiteX1-91" fmla="*/ 1068670 w 2125049"/>
                        <a:gd name="connsiteY1-92" fmla="*/ 0 h 4203596"/>
                        <a:gd name="connsiteX2-93" fmla="*/ 1983357 w 2125049"/>
                        <a:gd name="connsiteY2-94" fmla="*/ 3884495 h 4203596"/>
                        <a:gd name="connsiteX3-95" fmla="*/ 153982 w 2125049"/>
                        <a:gd name="connsiteY3-96" fmla="*/ 3884495 h 4203596"/>
                        <a:gd name="connsiteX0-97" fmla="*/ 153982 w 2125049"/>
                        <a:gd name="connsiteY0-98" fmla="*/ 3884495 h 4177562"/>
                        <a:gd name="connsiteX1-99" fmla="*/ 1068670 w 2125049"/>
                        <a:gd name="connsiteY1-100" fmla="*/ 0 h 4177562"/>
                        <a:gd name="connsiteX2-101" fmla="*/ 1983357 w 2125049"/>
                        <a:gd name="connsiteY2-102" fmla="*/ 3884495 h 4177562"/>
                        <a:gd name="connsiteX3-103" fmla="*/ 153982 w 2125049"/>
                        <a:gd name="connsiteY3-104" fmla="*/ 3884495 h 4177562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</a:cxnLst>
                      <a:rect l="l" t="t" r="r" b="b"/>
                      <a:pathLst>
                        <a:path w="2125049" h="4177562">
                          <a:moveTo>
                            <a:pt x="153982" y="3884495"/>
                          </a:moveTo>
                          <a:cubicBezTo>
                            <a:pt x="11203" y="2923038"/>
                            <a:pt x="-369701" y="1466282"/>
                            <a:pt x="1068670" y="0"/>
                          </a:cubicBezTo>
                          <a:cubicBezTo>
                            <a:pt x="2507041" y="1456757"/>
                            <a:pt x="2097561" y="2932563"/>
                            <a:pt x="1983357" y="3884495"/>
                          </a:cubicBezTo>
                          <a:cubicBezTo>
                            <a:pt x="1421190" y="4294070"/>
                            <a:pt x="687574" y="4255970"/>
                            <a:pt x="153982" y="3884495"/>
                          </a:cubicBezTo>
                          <a:close/>
                        </a:path>
                      </a:pathLst>
                    </a:custGeom>
                    <a:solidFill>
                      <a:srgbClr val="FFB8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5" name="等腰三角形 3"/>
                    <p:cNvSpPr/>
                    <p:nvPr/>
                  </p:nvSpPr>
                  <p:spPr>
                    <a:xfrm>
                      <a:off x="1193800" y="525833"/>
                      <a:ext cx="1173163" cy="837783"/>
                    </a:xfrm>
                    <a:custGeom>
                      <a:avLst/>
                      <a:gdLst>
                        <a:gd name="connsiteX0" fmla="*/ 0 w 1829375"/>
                        <a:gd name="connsiteY0" fmla="*/ 3884495 h 3884495"/>
                        <a:gd name="connsiteX1" fmla="*/ 914688 w 1829375"/>
                        <a:gd name="connsiteY1" fmla="*/ 0 h 3884495"/>
                        <a:gd name="connsiteX2" fmla="*/ 1829375 w 1829375"/>
                        <a:gd name="connsiteY2" fmla="*/ 3884495 h 3884495"/>
                        <a:gd name="connsiteX3" fmla="*/ 0 w 1829375"/>
                        <a:gd name="connsiteY3" fmla="*/ 3884495 h 3884495"/>
                        <a:gd name="connsiteX0-1" fmla="*/ 0 w 1829375"/>
                        <a:gd name="connsiteY0-2" fmla="*/ 3884495 h 3884495"/>
                        <a:gd name="connsiteX1-3" fmla="*/ 914688 w 1829375"/>
                        <a:gd name="connsiteY1-4" fmla="*/ 0 h 3884495"/>
                        <a:gd name="connsiteX2-5" fmla="*/ 1829375 w 1829375"/>
                        <a:gd name="connsiteY2-6" fmla="*/ 3884495 h 3884495"/>
                        <a:gd name="connsiteX3-7" fmla="*/ 0 w 1829375"/>
                        <a:gd name="connsiteY3-8" fmla="*/ 3884495 h 3884495"/>
                        <a:gd name="connsiteX0-9" fmla="*/ 0 w 1829375"/>
                        <a:gd name="connsiteY0-10" fmla="*/ 3884495 h 3884495"/>
                        <a:gd name="connsiteX1-11" fmla="*/ 914688 w 1829375"/>
                        <a:gd name="connsiteY1-12" fmla="*/ 0 h 3884495"/>
                        <a:gd name="connsiteX2-13" fmla="*/ 1829375 w 1829375"/>
                        <a:gd name="connsiteY2-14" fmla="*/ 3884495 h 3884495"/>
                        <a:gd name="connsiteX3-15" fmla="*/ 0 w 1829375"/>
                        <a:gd name="connsiteY3-16" fmla="*/ 3884495 h 3884495"/>
                        <a:gd name="connsiteX0-17" fmla="*/ 0 w 1829375"/>
                        <a:gd name="connsiteY0-18" fmla="*/ 3884495 h 3884495"/>
                        <a:gd name="connsiteX1-19" fmla="*/ 914688 w 1829375"/>
                        <a:gd name="connsiteY1-20" fmla="*/ 0 h 3884495"/>
                        <a:gd name="connsiteX2-21" fmla="*/ 1829375 w 1829375"/>
                        <a:gd name="connsiteY2-22" fmla="*/ 3884495 h 3884495"/>
                        <a:gd name="connsiteX3-23" fmla="*/ 0 w 1829375"/>
                        <a:gd name="connsiteY3-24" fmla="*/ 3884495 h 3884495"/>
                        <a:gd name="connsiteX0-25" fmla="*/ 0 w 1829375"/>
                        <a:gd name="connsiteY0-26" fmla="*/ 3884495 h 4091928"/>
                        <a:gd name="connsiteX1-27" fmla="*/ 914688 w 1829375"/>
                        <a:gd name="connsiteY1-28" fmla="*/ 0 h 4091928"/>
                        <a:gd name="connsiteX2-29" fmla="*/ 1829375 w 1829375"/>
                        <a:gd name="connsiteY2-30" fmla="*/ 3884495 h 4091928"/>
                        <a:gd name="connsiteX3-31" fmla="*/ 0 w 1829375"/>
                        <a:gd name="connsiteY3-32" fmla="*/ 3884495 h 4091928"/>
                        <a:gd name="connsiteX0-33" fmla="*/ 0 w 1829375"/>
                        <a:gd name="connsiteY0-34" fmla="*/ 3884495 h 4223907"/>
                        <a:gd name="connsiteX1-35" fmla="*/ 914688 w 1829375"/>
                        <a:gd name="connsiteY1-36" fmla="*/ 0 h 4223907"/>
                        <a:gd name="connsiteX2-37" fmla="*/ 1829375 w 1829375"/>
                        <a:gd name="connsiteY2-38" fmla="*/ 3884495 h 4223907"/>
                        <a:gd name="connsiteX3-39" fmla="*/ 0 w 1829375"/>
                        <a:gd name="connsiteY3-40" fmla="*/ 3884495 h 4223907"/>
                        <a:gd name="connsiteX0-41" fmla="*/ 0 w 1829375"/>
                        <a:gd name="connsiteY0-42" fmla="*/ 3884495 h 4238119"/>
                        <a:gd name="connsiteX1-43" fmla="*/ 914688 w 1829375"/>
                        <a:gd name="connsiteY1-44" fmla="*/ 0 h 4238119"/>
                        <a:gd name="connsiteX2-45" fmla="*/ 1829375 w 1829375"/>
                        <a:gd name="connsiteY2-46" fmla="*/ 3884495 h 4238119"/>
                        <a:gd name="connsiteX3-47" fmla="*/ 0 w 1829375"/>
                        <a:gd name="connsiteY3-48" fmla="*/ 3884495 h 4238119"/>
                        <a:gd name="connsiteX0-49" fmla="*/ 0 w 1829375"/>
                        <a:gd name="connsiteY0-50" fmla="*/ 3884495 h 4238119"/>
                        <a:gd name="connsiteX1-51" fmla="*/ 914688 w 1829375"/>
                        <a:gd name="connsiteY1-52" fmla="*/ 0 h 4238119"/>
                        <a:gd name="connsiteX2-53" fmla="*/ 1829375 w 1829375"/>
                        <a:gd name="connsiteY2-54" fmla="*/ 3884495 h 4238119"/>
                        <a:gd name="connsiteX3-55" fmla="*/ 0 w 1829375"/>
                        <a:gd name="connsiteY3-56" fmla="*/ 3884495 h 4238119"/>
                        <a:gd name="connsiteX0-57" fmla="*/ 0 w 1829375"/>
                        <a:gd name="connsiteY0-58" fmla="*/ 3884495 h 4238119"/>
                        <a:gd name="connsiteX1-59" fmla="*/ 914688 w 1829375"/>
                        <a:gd name="connsiteY1-60" fmla="*/ 0 h 4238119"/>
                        <a:gd name="connsiteX2-61" fmla="*/ 1829375 w 1829375"/>
                        <a:gd name="connsiteY2-62" fmla="*/ 3884495 h 4238119"/>
                        <a:gd name="connsiteX3-63" fmla="*/ 0 w 1829375"/>
                        <a:gd name="connsiteY3-64" fmla="*/ 3884495 h 4238119"/>
                        <a:gd name="connsiteX0-65" fmla="*/ 0 w 1829375"/>
                        <a:gd name="connsiteY0-66" fmla="*/ 3884495 h 4238119"/>
                        <a:gd name="connsiteX1-67" fmla="*/ 914688 w 1829375"/>
                        <a:gd name="connsiteY1-68" fmla="*/ 0 h 4238119"/>
                        <a:gd name="connsiteX2-69" fmla="*/ 1829375 w 1829375"/>
                        <a:gd name="connsiteY2-70" fmla="*/ 3884495 h 4238119"/>
                        <a:gd name="connsiteX3-71" fmla="*/ 0 w 1829375"/>
                        <a:gd name="connsiteY3-72" fmla="*/ 3884495 h 4238119"/>
                        <a:gd name="connsiteX0-73" fmla="*/ 153982 w 1983357"/>
                        <a:gd name="connsiteY0-74" fmla="*/ 3884495 h 4238119"/>
                        <a:gd name="connsiteX1-75" fmla="*/ 1068670 w 1983357"/>
                        <a:gd name="connsiteY1-76" fmla="*/ 0 h 4238119"/>
                        <a:gd name="connsiteX2-77" fmla="*/ 1983357 w 1983357"/>
                        <a:gd name="connsiteY2-78" fmla="*/ 3884495 h 4238119"/>
                        <a:gd name="connsiteX3-79" fmla="*/ 153982 w 1983357"/>
                        <a:gd name="connsiteY3-80" fmla="*/ 3884495 h 4238119"/>
                        <a:gd name="connsiteX0-81" fmla="*/ 153982 w 2125049"/>
                        <a:gd name="connsiteY0-82" fmla="*/ 3884495 h 4238119"/>
                        <a:gd name="connsiteX1-83" fmla="*/ 1068670 w 2125049"/>
                        <a:gd name="connsiteY1-84" fmla="*/ 0 h 4238119"/>
                        <a:gd name="connsiteX2-85" fmla="*/ 1983357 w 2125049"/>
                        <a:gd name="connsiteY2-86" fmla="*/ 3884495 h 4238119"/>
                        <a:gd name="connsiteX3-87" fmla="*/ 153982 w 2125049"/>
                        <a:gd name="connsiteY3-88" fmla="*/ 3884495 h 4238119"/>
                        <a:gd name="connsiteX0-89" fmla="*/ 153982 w 2125049"/>
                        <a:gd name="connsiteY0-90" fmla="*/ 3884495 h 4203596"/>
                        <a:gd name="connsiteX1-91" fmla="*/ 1068670 w 2125049"/>
                        <a:gd name="connsiteY1-92" fmla="*/ 0 h 4203596"/>
                        <a:gd name="connsiteX2-93" fmla="*/ 1983357 w 2125049"/>
                        <a:gd name="connsiteY2-94" fmla="*/ 3884495 h 4203596"/>
                        <a:gd name="connsiteX3-95" fmla="*/ 153982 w 2125049"/>
                        <a:gd name="connsiteY3-96" fmla="*/ 3884495 h 4203596"/>
                        <a:gd name="connsiteX0-97" fmla="*/ 153982 w 2125049"/>
                        <a:gd name="connsiteY0-98" fmla="*/ 3884495 h 4177562"/>
                        <a:gd name="connsiteX1-99" fmla="*/ 1068670 w 2125049"/>
                        <a:gd name="connsiteY1-100" fmla="*/ 0 h 4177562"/>
                        <a:gd name="connsiteX2-101" fmla="*/ 1983357 w 2125049"/>
                        <a:gd name="connsiteY2-102" fmla="*/ 3884495 h 4177562"/>
                        <a:gd name="connsiteX3-103" fmla="*/ 153982 w 2125049"/>
                        <a:gd name="connsiteY3-104" fmla="*/ 3884495 h 4177562"/>
                        <a:gd name="connsiteX0-105" fmla="*/ 77180 w 2048247"/>
                        <a:gd name="connsiteY0-106" fmla="*/ 4080082 h 4373149"/>
                        <a:gd name="connsiteX1-107" fmla="*/ 404792 w 2048247"/>
                        <a:gd name="connsiteY1-108" fmla="*/ 941340 h 4373149"/>
                        <a:gd name="connsiteX2-109" fmla="*/ 991868 w 2048247"/>
                        <a:gd name="connsiteY2-110" fmla="*/ 195587 h 4373149"/>
                        <a:gd name="connsiteX3-111" fmla="*/ 1906555 w 2048247"/>
                        <a:gd name="connsiteY3-112" fmla="*/ 4080082 h 4373149"/>
                        <a:gd name="connsiteX4" fmla="*/ 77180 w 2048247"/>
                        <a:gd name="connsiteY4" fmla="*/ 4080082 h 4373149"/>
                        <a:gd name="connsiteX0-113" fmla="*/ 77180 w 1982652"/>
                        <a:gd name="connsiteY0-114" fmla="*/ 3884504 h 4177571"/>
                        <a:gd name="connsiteX1-115" fmla="*/ 404792 w 1982652"/>
                        <a:gd name="connsiteY1-116" fmla="*/ 745762 h 4177571"/>
                        <a:gd name="connsiteX2-117" fmla="*/ 991868 w 1982652"/>
                        <a:gd name="connsiteY2-118" fmla="*/ 9 h 4177571"/>
                        <a:gd name="connsiteX3-119" fmla="*/ 1573192 w 1982652"/>
                        <a:gd name="connsiteY3-120" fmla="*/ 739413 h 4177571"/>
                        <a:gd name="connsiteX4-121" fmla="*/ 1906555 w 1982652"/>
                        <a:gd name="connsiteY4-122" fmla="*/ 3884504 h 4177571"/>
                        <a:gd name="connsiteX5" fmla="*/ 77180 w 1982652"/>
                        <a:gd name="connsiteY5" fmla="*/ 3884504 h 4177571"/>
                        <a:gd name="connsiteX0-123" fmla="*/ 1501763 w 1577860"/>
                        <a:gd name="connsiteY0-124" fmla="*/ 3884504 h 3884504"/>
                        <a:gd name="connsiteX1-125" fmla="*/ 0 w 1577860"/>
                        <a:gd name="connsiteY1-126" fmla="*/ 745762 h 3884504"/>
                        <a:gd name="connsiteX2-127" fmla="*/ 587076 w 1577860"/>
                        <a:gd name="connsiteY2-128" fmla="*/ 9 h 3884504"/>
                        <a:gd name="connsiteX3-129" fmla="*/ 1168400 w 1577860"/>
                        <a:gd name="connsiteY3-130" fmla="*/ 739413 h 3884504"/>
                        <a:gd name="connsiteX4-131" fmla="*/ 1501763 w 1577860"/>
                        <a:gd name="connsiteY4-132" fmla="*/ 3884504 h 3884504"/>
                        <a:gd name="connsiteX0-133" fmla="*/ 1180962 w 1193866"/>
                        <a:gd name="connsiteY0-134" fmla="*/ 739406 h 835454"/>
                        <a:gd name="connsiteX1-135" fmla="*/ 12562 w 1193866"/>
                        <a:gd name="connsiteY1-136" fmla="*/ 745755 h 835454"/>
                        <a:gd name="connsiteX2-137" fmla="*/ 599638 w 1193866"/>
                        <a:gd name="connsiteY2-138" fmla="*/ 2 h 835454"/>
                        <a:gd name="connsiteX3-139" fmla="*/ 1180962 w 1193866"/>
                        <a:gd name="connsiteY3-140" fmla="*/ 739406 h 835454"/>
                        <a:gd name="connsiteX0-141" fmla="*/ 1185761 w 1198665"/>
                        <a:gd name="connsiteY0-142" fmla="*/ 739406 h 835454"/>
                        <a:gd name="connsiteX1-143" fmla="*/ 17361 w 1198665"/>
                        <a:gd name="connsiteY1-144" fmla="*/ 745755 h 835454"/>
                        <a:gd name="connsiteX2-145" fmla="*/ 604437 w 1198665"/>
                        <a:gd name="connsiteY2-146" fmla="*/ 2 h 835454"/>
                        <a:gd name="connsiteX3-147" fmla="*/ 1185761 w 1198665"/>
                        <a:gd name="connsiteY3-148" fmla="*/ 739406 h 835454"/>
                        <a:gd name="connsiteX0-149" fmla="*/ 1185761 w 1205308"/>
                        <a:gd name="connsiteY0-150" fmla="*/ 739404 h 835452"/>
                        <a:gd name="connsiteX1-151" fmla="*/ 17361 w 1205308"/>
                        <a:gd name="connsiteY1-152" fmla="*/ 745753 h 835452"/>
                        <a:gd name="connsiteX2-153" fmla="*/ 604437 w 1205308"/>
                        <a:gd name="connsiteY2-154" fmla="*/ 0 h 835452"/>
                        <a:gd name="connsiteX3-155" fmla="*/ 1185761 w 1205308"/>
                        <a:gd name="connsiteY3-156" fmla="*/ 739404 h 835452"/>
                        <a:gd name="connsiteX0-157" fmla="*/ 1168400 w 1187947"/>
                        <a:gd name="connsiteY0-158" fmla="*/ 739404 h 835452"/>
                        <a:gd name="connsiteX1-159" fmla="*/ 0 w 1187947"/>
                        <a:gd name="connsiteY1-160" fmla="*/ 745753 h 835452"/>
                        <a:gd name="connsiteX2-161" fmla="*/ 587076 w 1187947"/>
                        <a:gd name="connsiteY2-162" fmla="*/ 0 h 835452"/>
                        <a:gd name="connsiteX3-163" fmla="*/ 1168400 w 1187947"/>
                        <a:gd name="connsiteY3-164" fmla="*/ 739404 h 835452"/>
                        <a:gd name="connsiteX0-165" fmla="*/ 1168400 w 1168400"/>
                        <a:gd name="connsiteY0-166" fmla="*/ 739404 h 835452"/>
                        <a:gd name="connsiteX1-167" fmla="*/ 0 w 1168400"/>
                        <a:gd name="connsiteY1-168" fmla="*/ 745753 h 835452"/>
                        <a:gd name="connsiteX2-169" fmla="*/ 587076 w 1168400"/>
                        <a:gd name="connsiteY2-170" fmla="*/ 0 h 835452"/>
                        <a:gd name="connsiteX3-171" fmla="*/ 1168400 w 1168400"/>
                        <a:gd name="connsiteY3-172" fmla="*/ 739404 h 835452"/>
                        <a:gd name="connsiteX0-173" fmla="*/ 1168400 w 1168400"/>
                        <a:gd name="connsiteY0-174" fmla="*/ 739404 h 835452"/>
                        <a:gd name="connsiteX1-175" fmla="*/ 0 w 1168400"/>
                        <a:gd name="connsiteY1-176" fmla="*/ 745753 h 835452"/>
                        <a:gd name="connsiteX2-177" fmla="*/ 587076 w 1168400"/>
                        <a:gd name="connsiteY2-178" fmla="*/ 0 h 835452"/>
                        <a:gd name="connsiteX3-179" fmla="*/ 1168400 w 1168400"/>
                        <a:gd name="connsiteY3-180" fmla="*/ 739404 h 835452"/>
                        <a:gd name="connsiteX0-181" fmla="*/ 1168400 w 1168400"/>
                        <a:gd name="connsiteY0-182" fmla="*/ 739404 h 835452"/>
                        <a:gd name="connsiteX1-183" fmla="*/ 0 w 1168400"/>
                        <a:gd name="connsiteY1-184" fmla="*/ 745753 h 835452"/>
                        <a:gd name="connsiteX2-185" fmla="*/ 587076 w 1168400"/>
                        <a:gd name="connsiteY2-186" fmla="*/ 0 h 835452"/>
                        <a:gd name="connsiteX3-187" fmla="*/ 1168400 w 1168400"/>
                        <a:gd name="connsiteY3-188" fmla="*/ 739404 h 835452"/>
                        <a:gd name="connsiteX0-189" fmla="*/ 1168400 w 1168400"/>
                        <a:gd name="connsiteY0-190" fmla="*/ 739404 h 835452"/>
                        <a:gd name="connsiteX1-191" fmla="*/ 0 w 1168400"/>
                        <a:gd name="connsiteY1-192" fmla="*/ 745753 h 835452"/>
                        <a:gd name="connsiteX2-193" fmla="*/ 587076 w 1168400"/>
                        <a:gd name="connsiteY2-194" fmla="*/ 0 h 835452"/>
                        <a:gd name="connsiteX3-195" fmla="*/ 1168400 w 1168400"/>
                        <a:gd name="connsiteY3-196" fmla="*/ 739404 h 835452"/>
                        <a:gd name="connsiteX0-197" fmla="*/ 1168400 w 1168400"/>
                        <a:gd name="connsiteY0-198" fmla="*/ 739404 h 835452"/>
                        <a:gd name="connsiteX1-199" fmla="*/ 0 w 1168400"/>
                        <a:gd name="connsiteY1-200" fmla="*/ 745753 h 835452"/>
                        <a:gd name="connsiteX2-201" fmla="*/ 587076 w 1168400"/>
                        <a:gd name="connsiteY2-202" fmla="*/ 0 h 835452"/>
                        <a:gd name="connsiteX3-203" fmla="*/ 1168400 w 1168400"/>
                        <a:gd name="connsiteY3-204" fmla="*/ 739404 h 835452"/>
                        <a:gd name="connsiteX0-205" fmla="*/ 1168400 w 1168400"/>
                        <a:gd name="connsiteY0-206" fmla="*/ 739404 h 835452"/>
                        <a:gd name="connsiteX1-207" fmla="*/ 0 w 1168400"/>
                        <a:gd name="connsiteY1-208" fmla="*/ 745753 h 835452"/>
                        <a:gd name="connsiteX2-209" fmla="*/ 587076 w 1168400"/>
                        <a:gd name="connsiteY2-210" fmla="*/ 0 h 835452"/>
                        <a:gd name="connsiteX3-211" fmla="*/ 1168400 w 1168400"/>
                        <a:gd name="connsiteY3-212" fmla="*/ 739404 h 835452"/>
                        <a:gd name="connsiteX0-213" fmla="*/ 1168400 w 1168400"/>
                        <a:gd name="connsiteY0-214" fmla="*/ 739404 h 835452"/>
                        <a:gd name="connsiteX1-215" fmla="*/ 0 w 1168400"/>
                        <a:gd name="connsiteY1-216" fmla="*/ 745753 h 835452"/>
                        <a:gd name="connsiteX2-217" fmla="*/ 587076 w 1168400"/>
                        <a:gd name="connsiteY2-218" fmla="*/ 0 h 835452"/>
                        <a:gd name="connsiteX3-219" fmla="*/ 1168400 w 1168400"/>
                        <a:gd name="connsiteY3-220" fmla="*/ 739404 h 835452"/>
                        <a:gd name="connsiteX0-221" fmla="*/ 1168400 w 1168400"/>
                        <a:gd name="connsiteY0-222" fmla="*/ 739404 h 835452"/>
                        <a:gd name="connsiteX1-223" fmla="*/ 0 w 1168400"/>
                        <a:gd name="connsiteY1-224" fmla="*/ 745753 h 835452"/>
                        <a:gd name="connsiteX2-225" fmla="*/ 587076 w 1168400"/>
                        <a:gd name="connsiteY2-226" fmla="*/ 0 h 835452"/>
                        <a:gd name="connsiteX3-227" fmla="*/ 1168400 w 1168400"/>
                        <a:gd name="connsiteY3-228" fmla="*/ 739404 h 835452"/>
                        <a:gd name="connsiteX0-229" fmla="*/ 1168400 w 1168400"/>
                        <a:gd name="connsiteY0-230" fmla="*/ 739404 h 835452"/>
                        <a:gd name="connsiteX1-231" fmla="*/ 0 w 1168400"/>
                        <a:gd name="connsiteY1-232" fmla="*/ 745753 h 835452"/>
                        <a:gd name="connsiteX2-233" fmla="*/ 587076 w 1168400"/>
                        <a:gd name="connsiteY2-234" fmla="*/ 0 h 835452"/>
                        <a:gd name="connsiteX3-235" fmla="*/ 1168400 w 1168400"/>
                        <a:gd name="connsiteY3-236" fmla="*/ 739404 h 835452"/>
                        <a:gd name="connsiteX0-237" fmla="*/ 1168400 w 1168400"/>
                        <a:gd name="connsiteY0-238" fmla="*/ 739404 h 835452"/>
                        <a:gd name="connsiteX1-239" fmla="*/ 0 w 1168400"/>
                        <a:gd name="connsiteY1-240" fmla="*/ 745753 h 835452"/>
                        <a:gd name="connsiteX2-241" fmla="*/ 587076 w 1168400"/>
                        <a:gd name="connsiteY2-242" fmla="*/ 0 h 835452"/>
                        <a:gd name="connsiteX3-243" fmla="*/ 1168400 w 1168400"/>
                        <a:gd name="connsiteY3-244" fmla="*/ 739404 h 835452"/>
                        <a:gd name="connsiteX0-245" fmla="*/ 1168400 w 1168400"/>
                        <a:gd name="connsiteY0-246" fmla="*/ 739404 h 835452"/>
                        <a:gd name="connsiteX1-247" fmla="*/ 0 w 1168400"/>
                        <a:gd name="connsiteY1-248" fmla="*/ 745753 h 835452"/>
                        <a:gd name="connsiteX2-249" fmla="*/ 587076 w 1168400"/>
                        <a:gd name="connsiteY2-250" fmla="*/ 0 h 835452"/>
                        <a:gd name="connsiteX3-251" fmla="*/ 1168400 w 1168400"/>
                        <a:gd name="connsiteY3-252" fmla="*/ 739404 h 835452"/>
                        <a:gd name="connsiteX0-253" fmla="*/ 1168400 w 1168400"/>
                        <a:gd name="connsiteY0-254" fmla="*/ 739404 h 835452"/>
                        <a:gd name="connsiteX1-255" fmla="*/ 0 w 1168400"/>
                        <a:gd name="connsiteY1-256" fmla="*/ 745753 h 835452"/>
                        <a:gd name="connsiteX2-257" fmla="*/ 587076 w 1168400"/>
                        <a:gd name="connsiteY2-258" fmla="*/ 0 h 835452"/>
                        <a:gd name="connsiteX3-259" fmla="*/ 1168400 w 1168400"/>
                        <a:gd name="connsiteY3-260" fmla="*/ 739404 h 835452"/>
                        <a:gd name="connsiteX0-261" fmla="*/ 1168400 w 1168400"/>
                        <a:gd name="connsiteY0-262" fmla="*/ 739404 h 835452"/>
                        <a:gd name="connsiteX1-263" fmla="*/ 0 w 1168400"/>
                        <a:gd name="connsiteY1-264" fmla="*/ 745753 h 835452"/>
                        <a:gd name="connsiteX2-265" fmla="*/ 587076 w 1168400"/>
                        <a:gd name="connsiteY2-266" fmla="*/ 0 h 835452"/>
                        <a:gd name="connsiteX3-267" fmla="*/ 1168400 w 1168400"/>
                        <a:gd name="connsiteY3-268" fmla="*/ 739404 h 835452"/>
                        <a:gd name="connsiteX0-269" fmla="*/ 1168400 w 1168400"/>
                        <a:gd name="connsiteY0-270" fmla="*/ 739404 h 835452"/>
                        <a:gd name="connsiteX1-271" fmla="*/ 0 w 1168400"/>
                        <a:gd name="connsiteY1-272" fmla="*/ 745753 h 835452"/>
                        <a:gd name="connsiteX2-273" fmla="*/ 587076 w 1168400"/>
                        <a:gd name="connsiteY2-274" fmla="*/ 0 h 835452"/>
                        <a:gd name="connsiteX3-275" fmla="*/ 1168400 w 1168400"/>
                        <a:gd name="connsiteY3-276" fmla="*/ 739404 h 835452"/>
                        <a:gd name="connsiteX0-277" fmla="*/ 1173163 w 1173163"/>
                        <a:gd name="connsiteY0-278" fmla="*/ 744167 h 837783"/>
                        <a:gd name="connsiteX1-279" fmla="*/ 0 w 1173163"/>
                        <a:gd name="connsiteY1-280" fmla="*/ 745753 h 837783"/>
                        <a:gd name="connsiteX2-281" fmla="*/ 587076 w 1173163"/>
                        <a:gd name="connsiteY2-282" fmla="*/ 0 h 837783"/>
                        <a:gd name="connsiteX3-283" fmla="*/ 1173163 w 1173163"/>
                        <a:gd name="connsiteY3-284" fmla="*/ 744167 h 837783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</a:cxnLst>
                      <a:rect l="l" t="t" r="r" b="b"/>
                      <a:pathLst>
                        <a:path w="1173163" h="837783">
                          <a:moveTo>
                            <a:pt x="1173163" y="744167"/>
                          </a:moveTo>
                          <a:cubicBezTo>
                            <a:pt x="1075317" y="868459"/>
                            <a:pt x="96887" y="868987"/>
                            <a:pt x="0" y="745753"/>
                          </a:cubicBezTo>
                          <a:cubicBezTo>
                            <a:pt x="109487" y="555844"/>
                            <a:pt x="317731" y="274108"/>
                            <a:pt x="587076" y="0"/>
                          </a:cubicBezTo>
                          <a:cubicBezTo>
                            <a:pt x="881821" y="273579"/>
                            <a:pt x="1070984" y="561138"/>
                            <a:pt x="1173163" y="744167"/>
                          </a:cubicBezTo>
                          <a:close/>
                        </a:path>
                      </a:pathLst>
                    </a:cu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81" name="椭圆 71"/>
                  <p:cNvSpPr/>
                  <p:nvPr/>
                </p:nvSpPr>
                <p:spPr>
                  <a:xfrm>
                    <a:off x="1606127" y="4843305"/>
                    <a:ext cx="333380" cy="726532"/>
                  </a:xfrm>
                  <a:custGeom>
                    <a:avLst/>
                    <a:gdLst>
                      <a:gd name="connsiteX0" fmla="*/ 0 w 268861"/>
                      <a:gd name="connsiteY0" fmla="*/ 625089 h 1250178"/>
                      <a:gd name="connsiteX1" fmla="*/ 134431 w 268861"/>
                      <a:gd name="connsiteY1" fmla="*/ 0 h 1250178"/>
                      <a:gd name="connsiteX2" fmla="*/ 268862 w 268861"/>
                      <a:gd name="connsiteY2" fmla="*/ 625089 h 1250178"/>
                      <a:gd name="connsiteX3" fmla="*/ 134431 w 268861"/>
                      <a:gd name="connsiteY3" fmla="*/ 1250178 h 1250178"/>
                      <a:gd name="connsiteX4" fmla="*/ 0 w 268861"/>
                      <a:gd name="connsiteY4" fmla="*/ 625089 h 1250178"/>
                      <a:gd name="connsiteX0-1" fmla="*/ 0 w 449837"/>
                      <a:gd name="connsiteY0-2" fmla="*/ 404643 h 1261441"/>
                      <a:gd name="connsiteX1-3" fmla="*/ 315406 w 449837"/>
                      <a:gd name="connsiteY1-4" fmla="*/ 8154 h 1261441"/>
                      <a:gd name="connsiteX2-5" fmla="*/ 449837 w 449837"/>
                      <a:gd name="connsiteY2-6" fmla="*/ 633243 h 1261441"/>
                      <a:gd name="connsiteX3-7" fmla="*/ 315406 w 449837"/>
                      <a:gd name="connsiteY3-8" fmla="*/ 1258332 h 1261441"/>
                      <a:gd name="connsiteX4-9" fmla="*/ 0 w 449837"/>
                      <a:gd name="connsiteY4-10" fmla="*/ 404643 h 1261441"/>
                      <a:gd name="connsiteX0-11" fmla="*/ 0 w 592712"/>
                      <a:gd name="connsiteY0-12" fmla="*/ 396489 h 1250178"/>
                      <a:gd name="connsiteX1-13" fmla="*/ 315406 w 592712"/>
                      <a:gd name="connsiteY1-14" fmla="*/ 0 h 1250178"/>
                      <a:gd name="connsiteX2-15" fmla="*/ 592712 w 592712"/>
                      <a:gd name="connsiteY2-16" fmla="*/ 396489 h 1250178"/>
                      <a:gd name="connsiteX3-17" fmla="*/ 315406 w 592712"/>
                      <a:gd name="connsiteY3-18" fmla="*/ 1250178 h 1250178"/>
                      <a:gd name="connsiteX4-19" fmla="*/ 0 w 592712"/>
                      <a:gd name="connsiteY4-20" fmla="*/ 396489 h 1250178"/>
                      <a:gd name="connsiteX0-21" fmla="*/ 0 w 573662"/>
                      <a:gd name="connsiteY0-22" fmla="*/ 396489 h 1250178"/>
                      <a:gd name="connsiteX1-23" fmla="*/ 296356 w 573662"/>
                      <a:gd name="connsiteY1-24" fmla="*/ 0 h 1250178"/>
                      <a:gd name="connsiteX2-25" fmla="*/ 573662 w 573662"/>
                      <a:gd name="connsiteY2-26" fmla="*/ 396489 h 1250178"/>
                      <a:gd name="connsiteX3-27" fmla="*/ 296356 w 573662"/>
                      <a:gd name="connsiteY3-28" fmla="*/ 1250178 h 1250178"/>
                      <a:gd name="connsiteX4-29" fmla="*/ 0 w 573662"/>
                      <a:gd name="connsiteY4-30" fmla="*/ 396489 h 1250178"/>
                      <a:gd name="connsiteX0-31" fmla="*/ 0 w 573662"/>
                      <a:gd name="connsiteY0-32" fmla="*/ 396489 h 1257464"/>
                      <a:gd name="connsiteX1-33" fmla="*/ 296356 w 573662"/>
                      <a:gd name="connsiteY1-34" fmla="*/ 0 h 1257464"/>
                      <a:gd name="connsiteX2-35" fmla="*/ 573662 w 573662"/>
                      <a:gd name="connsiteY2-36" fmla="*/ 396489 h 1257464"/>
                      <a:gd name="connsiteX3-37" fmla="*/ 296356 w 573662"/>
                      <a:gd name="connsiteY3-38" fmla="*/ 1250178 h 1257464"/>
                      <a:gd name="connsiteX4-39" fmla="*/ 0 w 573662"/>
                      <a:gd name="connsiteY4-40" fmla="*/ 396489 h 1257464"/>
                      <a:gd name="connsiteX0-41" fmla="*/ 0 w 573662"/>
                      <a:gd name="connsiteY0-42" fmla="*/ 396489 h 1264652"/>
                      <a:gd name="connsiteX1-43" fmla="*/ 296356 w 573662"/>
                      <a:gd name="connsiteY1-44" fmla="*/ 0 h 1264652"/>
                      <a:gd name="connsiteX2-45" fmla="*/ 573662 w 573662"/>
                      <a:gd name="connsiteY2-46" fmla="*/ 396489 h 1264652"/>
                      <a:gd name="connsiteX3-47" fmla="*/ 296356 w 573662"/>
                      <a:gd name="connsiteY3-48" fmla="*/ 1250178 h 1264652"/>
                      <a:gd name="connsiteX4-49" fmla="*/ 0 w 573662"/>
                      <a:gd name="connsiteY4-50" fmla="*/ 396489 h 1264652"/>
                      <a:gd name="connsiteX0-51" fmla="*/ 0 w 573662"/>
                      <a:gd name="connsiteY0-52" fmla="*/ 396489 h 1250178"/>
                      <a:gd name="connsiteX1-53" fmla="*/ 296356 w 573662"/>
                      <a:gd name="connsiteY1-54" fmla="*/ 0 h 1250178"/>
                      <a:gd name="connsiteX2-55" fmla="*/ 573662 w 573662"/>
                      <a:gd name="connsiteY2-56" fmla="*/ 396489 h 1250178"/>
                      <a:gd name="connsiteX3-57" fmla="*/ 296356 w 573662"/>
                      <a:gd name="connsiteY3-58" fmla="*/ 1250178 h 1250178"/>
                      <a:gd name="connsiteX4-59" fmla="*/ 0 w 573662"/>
                      <a:gd name="connsiteY4-60" fmla="*/ 396489 h 1250178"/>
                      <a:gd name="connsiteX0-61" fmla="*/ 0 w 573662"/>
                      <a:gd name="connsiteY0-62" fmla="*/ 396489 h 1250178"/>
                      <a:gd name="connsiteX1-63" fmla="*/ 296356 w 573662"/>
                      <a:gd name="connsiteY1-64" fmla="*/ 0 h 1250178"/>
                      <a:gd name="connsiteX2-65" fmla="*/ 573662 w 573662"/>
                      <a:gd name="connsiteY2-66" fmla="*/ 396489 h 1250178"/>
                      <a:gd name="connsiteX3-67" fmla="*/ 296356 w 573662"/>
                      <a:gd name="connsiteY3-68" fmla="*/ 1250178 h 1250178"/>
                      <a:gd name="connsiteX4-69" fmla="*/ 0 w 573662"/>
                      <a:gd name="connsiteY4-70" fmla="*/ 396489 h 1250178"/>
                      <a:gd name="connsiteX0-71" fmla="*/ 0 w 573662"/>
                      <a:gd name="connsiteY0-72" fmla="*/ 396489 h 1250178"/>
                      <a:gd name="connsiteX1-73" fmla="*/ 296356 w 573662"/>
                      <a:gd name="connsiteY1-74" fmla="*/ 0 h 1250178"/>
                      <a:gd name="connsiteX2-75" fmla="*/ 573662 w 573662"/>
                      <a:gd name="connsiteY2-76" fmla="*/ 396489 h 1250178"/>
                      <a:gd name="connsiteX3-77" fmla="*/ 296356 w 573662"/>
                      <a:gd name="connsiteY3-78" fmla="*/ 1250178 h 1250178"/>
                      <a:gd name="connsiteX4-79" fmla="*/ 0 w 573662"/>
                      <a:gd name="connsiteY4-80" fmla="*/ 396489 h 1250178"/>
                      <a:gd name="connsiteX0-81" fmla="*/ 0 w 573662"/>
                      <a:gd name="connsiteY0-82" fmla="*/ 396489 h 1250178"/>
                      <a:gd name="connsiteX1-83" fmla="*/ 296356 w 573662"/>
                      <a:gd name="connsiteY1-84" fmla="*/ 0 h 1250178"/>
                      <a:gd name="connsiteX2-85" fmla="*/ 573662 w 573662"/>
                      <a:gd name="connsiteY2-86" fmla="*/ 396489 h 1250178"/>
                      <a:gd name="connsiteX3-87" fmla="*/ 296356 w 573662"/>
                      <a:gd name="connsiteY3-88" fmla="*/ 1250178 h 1250178"/>
                      <a:gd name="connsiteX4-89" fmla="*/ 0 w 573662"/>
                      <a:gd name="connsiteY4-90" fmla="*/ 396489 h 1250178"/>
                      <a:gd name="connsiteX0-91" fmla="*/ 0 w 573662"/>
                      <a:gd name="connsiteY0-92" fmla="*/ 396489 h 1250178"/>
                      <a:gd name="connsiteX1-93" fmla="*/ 296356 w 573662"/>
                      <a:gd name="connsiteY1-94" fmla="*/ 0 h 1250178"/>
                      <a:gd name="connsiteX2-95" fmla="*/ 573662 w 573662"/>
                      <a:gd name="connsiteY2-96" fmla="*/ 396489 h 1250178"/>
                      <a:gd name="connsiteX3-97" fmla="*/ 296356 w 573662"/>
                      <a:gd name="connsiteY3-98" fmla="*/ 1250178 h 1250178"/>
                      <a:gd name="connsiteX4-99" fmla="*/ 0 w 573662"/>
                      <a:gd name="connsiteY4-100" fmla="*/ 396489 h 125017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573662" h="1250178">
                        <a:moveTo>
                          <a:pt x="0" y="396489"/>
                        </a:moveTo>
                        <a:cubicBezTo>
                          <a:pt x="0" y="51262"/>
                          <a:pt x="200746" y="0"/>
                          <a:pt x="296356" y="0"/>
                        </a:cubicBezTo>
                        <a:cubicBezTo>
                          <a:pt x="391966" y="0"/>
                          <a:pt x="573662" y="51262"/>
                          <a:pt x="573662" y="396489"/>
                        </a:cubicBezTo>
                        <a:cubicBezTo>
                          <a:pt x="573662" y="741716"/>
                          <a:pt x="363391" y="1113653"/>
                          <a:pt x="296356" y="1250178"/>
                        </a:cubicBezTo>
                        <a:cubicBezTo>
                          <a:pt x="216621" y="1113653"/>
                          <a:pt x="0" y="741716"/>
                          <a:pt x="0" y="396489"/>
                        </a:cubicBezTo>
                        <a:close/>
                      </a:path>
                    </a:pathLst>
                  </a:custGeom>
                  <a:solidFill>
                    <a:srgbClr val="FFCC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2" name="椭圆 181"/>
                  <p:cNvSpPr/>
                  <p:nvPr/>
                </p:nvSpPr>
                <p:spPr>
                  <a:xfrm>
                    <a:off x="1650471" y="3765597"/>
                    <a:ext cx="268861" cy="1250178"/>
                  </a:xfrm>
                  <a:prstGeom prst="ellipse">
                    <a:avLst/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76" name="椭圆 175"/>
                <p:cNvSpPr/>
                <p:nvPr/>
              </p:nvSpPr>
              <p:spPr>
                <a:xfrm>
                  <a:off x="1041354" y="1510116"/>
                  <a:ext cx="203834" cy="203834"/>
                </a:xfrm>
                <a:prstGeom prst="ellipse">
                  <a:avLst/>
                </a:prstGeom>
                <a:solidFill>
                  <a:srgbClr val="01AC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 rot="20908472">
              <a:off x="1453907" y="1249839"/>
              <a:ext cx="2804131" cy="3963368"/>
              <a:chOff x="1580266" y="946090"/>
              <a:chExt cx="3410688" cy="4820678"/>
            </a:xfrm>
          </p:grpSpPr>
          <p:grpSp>
            <p:nvGrpSpPr>
              <p:cNvPr id="106" name="组合 105"/>
              <p:cNvGrpSpPr/>
              <p:nvPr/>
            </p:nvGrpSpPr>
            <p:grpSpPr>
              <a:xfrm rot="981065">
                <a:off x="1580266" y="946090"/>
                <a:ext cx="3410688" cy="1870032"/>
                <a:chOff x="-209550" y="-2876550"/>
                <a:chExt cx="12085343" cy="6626225"/>
              </a:xfrm>
            </p:grpSpPr>
            <p:sp>
              <p:nvSpPr>
                <p:cNvPr id="107" name="任意多边形: 形状 106"/>
                <p:cNvSpPr/>
                <p:nvPr/>
              </p:nvSpPr>
              <p:spPr>
                <a:xfrm rot="16200000">
                  <a:off x="1851025" y="1047750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08" name="任意多边形: 形状 107"/>
                <p:cNvSpPr/>
                <p:nvPr/>
              </p:nvSpPr>
              <p:spPr>
                <a:xfrm rot="18000000">
                  <a:off x="2376782" y="-914400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09" name="任意多边形: 形状 108"/>
                <p:cNvSpPr/>
                <p:nvPr/>
              </p:nvSpPr>
              <p:spPr>
                <a:xfrm rot="19800000">
                  <a:off x="3813175" y="-2350793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10" name="任意多边形: 形状 109"/>
                <p:cNvSpPr/>
                <p:nvPr/>
              </p:nvSpPr>
              <p:spPr>
                <a:xfrm>
                  <a:off x="5775325" y="-2876550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/>
                </a:p>
              </p:txBody>
            </p:sp>
            <p:sp>
              <p:nvSpPr>
                <p:cNvPr id="111" name="任意多边形: 形状 110"/>
                <p:cNvSpPr/>
                <p:nvPr/>
              </p:nvSpPr>
              <p:spPr>
                <a:xfrm rot="1800000">
                  <a:off x="7737475" y="-2350793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12" name="任意多边形: 形状 111"/>
                <p:cNvSpPr/>
                <p:nvPr/>
              </p:nvSpPr>
              <p:spPr>
                <a:xfrm rot="3600000">
                  <a:off x="9173868" y="-914400"/>
                  <a:ext cx="641350" cy="4762500"/>
                </a:xfrm>
                <a:custGeom>
                  <a:avLst/>
                  <a:gdLst>
                    <a:gd name="connsiteX0" fmla="*/ 0 w 2971800"/>
                    <a:gd name="connsiteY0" fmla="*/ 0 h 6076948"/>
                    <a:gd name="connsiteX1" fmla="*/ 2971800 w 2971800"/>
                    <a:gd name="connsiteY1" fmla="*/ 0 h 6076948"/>
                    <a:gd name="connsiteX2" fmla="*/ 2228850 w 2971800"/>
                    <a:gd name="connsiteY2" fmla="*/ 6076948 h 6076948"/>
                    <a:gd name="connsiteX3" fmla="*/ 742950 w 2971800"/>
                    <a:gd name="connsiteY3" fmla="*/ 6076948 h 607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1800" h="6076948">
                      <a:moveTo>
                        <a:pt x="0" y="0"/>
                      </a:moveTo>
                      <a:lnTo>
                        <a:pt x="2971800" y="0"/>
                      </a:lnTo>
                      <a:lnTo>
                        <a:pt x="2228850" y="6076948"/>
                      </a:lnTo>
                      <a:lnTo>
                        <a:pt x="742950" y="60769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E76E66">
                        <a:alpha val="36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sp>
            <p:nvSpPr>
              <p:cNvPr id="4" name="椭圆 3"/>
              <p:cNvSpPr/>
              <p:nvPr/>
            </p:nvSpPr>
            <p:spPr>
              <a:xfrm>
                <a:off x="1660121" y="1823671"/>
                <a:ext cx="3110721" cy="3110721"/>
              </a:xfrm>
              <a:prstGeom prst="ellipse">
                <a:avLst/>
              </a:prstGeom>
              <a:solidFill>
                <a:srgbClr val="0D0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5" name="矩形 4"/>
              <p:cNvSpPr/>
              <p:nvPr/>
            </p:nvSpPr>
            <p:spPr>
              <a:xfrm rot="20128157">
                <a:off x="1683330" y="3076084"/>
                <a:ext cx="1781813" cy="545402"/>
              </a:xfrm>
              <a:prstGeom prst="rect">
                <a:avLst/>
              </a:prstGeom>
              <a:solidFill>
                <a:srgbClr val="328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" name="矩形 5"/>
              <p:cNvSpPr/>
              <p:nvPr/>
            </p:nvSpPr>
            <p:spPr>
              <a:xfrm rot="20787797">
                <a:off x="2632303" y="4656226"/>
                <a:ext cx="1888765" cy="296042"/>
              </a:xfrm>
              <a:prstGeom prst="rect">
                <a:avLst/>
              </a:prstGeom>
              <a:solidFill>
                <a:srgbClr val="328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" name="矩形 6"/>
              <p:cNvSpPr/>
              <p:nvPr/>
            </p:nvSpPr>
            <p:spPr>
              <a:xfrm rot="20705471">
                <a:off x="1814278" y="3847023"/>
                <a:ext cx="2953705" cy="558611"/>
              </a:xfrm>
              <a:custGeom>
                <a:avLst/>
                <a:gdLst>
                  <a:gd name="connsiteX0" fmla="*/ 0 w 2846466"/>
                  <a:gd name="connsiteY0" fmla="*/ 0 h 545402"/>
                  <a:gd name="connsiteX1" fmla="*/ 2846466 w 2846466"/>
                  <a:gd name="connsiteY1" fmla="*/ 0 h 545402"/>
                  <a:gd name="connsiteX2" fmla="*/ 2846466 w 2846466"/>
                  <a:gd name="connsiteY2" fmla="*/ 545402 h 545402"/>
                  <a:gd name="connsiteX3" fmla="*/ 0 w 2846466"/>
                  <a:gd name="connsiteY3" fmla="*/ 545402 h 545402"/>
                  <a:gd name="connsiteX4" fmla="*/ 0 w 2846466"/>
                  <a:gd name="connsiteY4" fmla="*/ 0 h 545402"/>
                  <a:gd name="connsiteX0-1" fmla="*/ 107239 w 2953705"/>
                  <a:gd name="connsiteY0-2" fmla="*/ 0 h 545402"/>
                  <a:gd name="connsiteX1-3" fmla="*/ 2953705 w 2953705"/>
                  <a:gd name="connsiteY1-4" fmla="*/ 0 h 545402"/>
                  <a:gd name="connsiteX2-5" fmla="*/ 2953705 w 2953705"/>
                  <a:gd name="connsiteY2-6" fmla="*/ 545402 h 545402"/>
                  <a:gd name="connsiteX3-7" fmla="*/ 0 w 2953705"/>
                  <a:gd name="connsiteY3-8" fmla="*/ 494672 h 545402"/>
                  <a:gd name="connsiteX4-9" fmla="*/ 107239 w 2953705"/>
                  <a:gd name="connsiteY4-10" fmla="*/ 0 h 545402"/>
                  <a:gd name="connsiteX0-11" fmla="*/ 150184 w 2953705"/>
                  <a:gd name="connsiteY0-12" fmla="*/ 0 h 558611"/>
                  <a:gd name="connsiteX1-13" fmla="*/ 2953705 w 2953705"/>
                  <a:gd name="connsiteY1-14" fmla="*/ 13209 h 558611"/>
                  <a:gd name="connsiteX2-15" fmla="*/ 2953705 w 2953705"/>
                  <a:gd name="connsiteY2-16" fmla="*/ 558611 h 558611"/>
                  <a:gd name="connsiteX3-17" fmla="*/ 0 w 2953705"/>
                  <a:gd name="connsiteY3-18" fmla="*/ 507881 h 558611"/>
                  <a:gd name="connsiteX4-19" fmla="*/ 150184 w 2953705"/>
                  <a:gd name="connsiteY4-20" fmla="*/ 0 h 558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3705" h="558611">
                    <a:moveTo>
                      <a:pt x="150184" y="0"/>
                    </a:moveTo>
                    <a:lnTo>
                      <a:pt x="2953705" y="13209"/>
                    </a:lnTo>
                    <a:lnTo>
                      <a:pt x="2953705" y="558611"/>
                    </a:lnTo>
                    <a:lnTo>
                      <a:pt x="0" y="507881"/>
                    </a:lnTo>
                    <a:lnTo>
                      <a:pt x="150184" y="0"/>
                    </a:lnTo>
                    <a:close/>
                  </a:path>
                </a:pathLst>
              </a:custGeom>
              <a:solidFill>
                <a:srgbClr val="328B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05" name="泪滴形 104"/>
              <p:cNvSpPr/>
              <p:nvPr/>
            </p:nvSpPr>
            <p:spPr>
              <a:xfrm rot="8100000">
                <a:off x="1944888" y="2095600"/>
                <a:ext cx="2561939" cy="2561939"/>
              </a:xfrm>
              <a:prstGeom prst="teardrop">
                <a:avLst>
                  <a:gd name="adj" fmla="val 112383"/>
                </a:avLst>
              </a:prstGeom>
              <a:gradFill>
                <a:gsLst>
                  <a:gs pos="100000">
                    <a:srgbClr val="FF2F2F"/>
                  </a:gs>
                  <a:gs pos="0">
                    <a:srgbClr val="E76E6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924527" y="4181879"/>
                <a:ext cx="2604953" cy="545402"/>
              </a:xfrm>
              <a:prstGeom prst="rect">
                <a:avLst/>
              </a:prstGeom>
              <a:solidFill>
                <a:srgbClr val="65BE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2854040" y="4965976"/>
                <a:ext cx="743637" cy="800792"/>
                <a:chOff x="5437010" y="3831771"/>
                <a:chExt cx="1596571" cy="1878514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5458782" y="3831771"/>
                  <a:ext cx="1553029" cy="1878514"/>
                  <a:chOff x="5458782" y="3831771"/>
                  <a:chExt cx="1553029" cy="1878514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18" name="椭圆 17"/>
                  <p:cNvSpPr/>
                  <p:nvPr/>
                </p:nvSpPr>
                <p:spPr>
                  <a:xfrm>
                    <a:off x="5768571" y="5062585"/>
                    <a:ext cx="933450" cy="6477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 dirty="0"/>
                  </a:p>
                </p:txBody>
              </p:sp>
              <p:sp>
                <p:nvSpPr>
                  <p:cNvPr id="19" name="矩形: 圆角 18"/>
                  <p:cNvSpPr/>
                  <p:nvPr/>
                </p:nvSpPr>
                <p:spPr>
                  <a:xfrm>
                    <a:off x="5458782" y="3831771"/>
                    <a:ext cx="1553029" cy="16256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sp>
              <p:nvSpPr>
                <p:cNvPr id="15" name="矩形: 圆角 14"/>
                <p:cNvSpPr/>
                <p:nvPr/>
              </p:nvSpPr>
              <p:spPr>
                <a:xfrm>
                  <a:off x="5437010" y="4042634"/>
                  <a:ext cx="1596571" cy="290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6" name="矩形: 圆角 15"/>
                <p:cNvSpPr/>
                <p:nvPr/>
              </p:nvSpPr>
              <p:spPr>
                <a:xfrm>
                  <a:off x="5437010" y="4499428"/>
                  <a:ext cx="1596571" cy="290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7" name="矩形: 圆角 16"/>
                <p:cNvSpPr/>
                <p:nvPr/>
              </p:nvSpPr>
              <p:spPr>
                <a:xfrm>
                  <a:off x="5437010" y="4936230"/>
                  <a:ext cx="1596571" cy="290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2573894" y="4887935"/>
                <a:ext cx="1306219" cy="291646"/>
              </a:xfrm>
              <a:prstGeom prst="rect">
                <a:avLst/>
              </a:prstGeom>
              <a:solidFill>
                <a:srgbClr val="65BE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1858854" y="3249426"/>
                <a:ext cx="2744010" cy="328195"/>
                <a:chOff x="-673708" y="5165144"/>
                <a:chExt cx="13532898" cy="1702990"/>
              </a:xfrm>
              <a:solidFill>
                <a:srgbClr val="65BECC"/>
              </a:solidFill>
              <a:effectLst/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9853292" y="5172096"/>
                  <a:ext cx="3005898" cy="1694517"/>
                  <a:chOff x="621437" y="1524151"/>
                  <a:chExt cx="3005898" cy="1694517"/>
                </a:xfrm>
                <a:grpFill/>
              </p:grpSpPr>
              <p:sp>
                <p:nvSpPr>
                  <p:cNvPr id="69" name="椭圆 68"/>
                  <p:cNvSpPr/>
                  <p:nvPr/>
                </p:nvSpPr>
                <p:spPr>
                  <a:xfrm>
                    <a:off x="621437" y="2117836"/>
                    <a:ext cx="1100831" cy="110083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70" name="椭圆 69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71" name="圆角矩形 41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>
                    <a:off x="1144829" y="1524151"/>
                    <a:ext cx="1675644" cy="167564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 flipH="1">
                  <a:off x="-673708" y="5165144"/>
                  <a:ext cx="3005897" cy="1694517"/>
                  <a:chOff x="621437" y="1524151"/>
                  <a:chExt cx="3005898" cy="1694517"/>
                </a:xfrm>
                <a:grpFill/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621437" y="2117836"/>
                    <a:ext cx="1100831" cy="110083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7" name="圆角矩形 47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1144829" y="1524151"/>
                    <a:ext cx="1675644" cy="167564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 flipH="1">
                  <a:off x="1172523" y="5437309"/>
                  <a:ext cx="2879019" cy="1429304"/>
                  <a:chOff x="748315" y="1789364"/>
                  <a:chExt cx="2879020" cy="1429304"/>
                </a:xfrm>
                <a:grpFill/>
              </p:grpSpPr>
              <p:sp>
                <p:nvSpPr>
                  <p:cNvPr id="61" name="椭圆 60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3" name="圆角矩形 52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4" name="椭圆 63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 flipH="1">
                  <a:off x="2979582" y="5166665"/>
                  <a:ext cx="3005897" cy="1694517"/>
                  <a:chOff x="621437" y="1524151"/>
                  <a:chExt cx="3005898" cy="1694517"/>
                </a:xfrm>
                <a:grpFill/>
              </p:grpSpPr>
              <p:sp>
                <p:nvSpPr>
                  <p:cNvPr id="57" name="椭圆 56"/>
                  <p:cNvSpPr/>
                  <p:nvPr/>
                </p:nvSpPr>
                <p:spPr>
                  <a:xfrm>
                    <a:off x="621437" y="2117836"/>
                    <a:ext cx="1100831" cy="110083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9" name="圆角矩形 57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0" name="椭圆 59"/>
                  <p:cNvSpPr/>
                  <p:nvPr/>
                </p:nvSpPr>
                <p:spPr>
                  <a:xfrm>
                    <a:off x="1144829" y="1524151"/>
                    <a:ext cx="1675644" cy="167564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 flipH="1">
                  <a:off x="4825813" y="5438830"/>
                  <a:ext cx="2879019" cy="1429304"/>
                  <a:chOff x="748315" y="1789364"/>
                  <a:chExt cx="2879020" cy="1429304"/>
                </a:xfrm>
                <a:grpFill/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5" name="圆角矩形 62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 flipH="1">
                  <a:off x="6799111" y="5437309"/>
                  <a:ext cx="2879019" cy="1429304"/>
                  <a:chOff x="748315" y="1789364"/>
                  <a:chExt cx="2879020" cy="1429304"/>
                </a:xfrm>
                <a:grpFill/>
              </p:grpSpPr>
              <p:sp>
                <p:nvSpPr>
                  <p:cNvPr id="49" name="椭圆 48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1" name="圆角矩形 67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2" name="椭圆 51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 flipH="1">
                  <a:off x="8099852" y="5437309"/>
                  <a:ext cx="2879019" cy="1429304"/>
                  <a:chOff x="748315" y="1789364"/>
                  <a:chExt cx="2879020" cy="1429304"/>
                </a:xfrm>
                <a:grpFill/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47" name="圆角矩形 72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</p:grpSp>
          <p:sp>
            <p:nvSpPr>
              <p:cNvPr id="9" name="矩形 8"/>
              <p:cNvSpPr/>
              <p:nvPr/>
            </p:nvSpPr>
            <p:spPr>
              <a:xfrm>
                <a:off x="1650525" y="3472541"/>
                <a:ext cx="3152956" cy="545402"/>
              </a:xfrm>
              <a:prstGeom prst="rect">
                <a:avLst/>
              </a:prstGeom>
              <a:solidFill>
                <a:srgbClr val="65BE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3139656" y="2537111"/>
                <a:ext cx="174695" cy="932963"/>
                <a:chOff x="4889966" y="1493419"/>
                <a:chExt cx="174695" cy="932963"/>
              </a:xfrm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4930126" y="1761012"/>
                  <a:ext cx="94374" cy="665370"/>
                </a:xfrm>
                <a:prstGeom prst="rect">
                  <a:avLst/>
                </a:prstGeom>
                <a:solidFill>
                  <a:srgbClr val="65BE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4889966" y="1493419"/>
                  <a:ext cx="174695" cy="428234"/>
                  <a:chOff x="799055" y="1207824"/>
                  <a:chExt cx="688433" cy="1687568"/>
                </a:xfrm>
              </p:grpSpPr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799055" y="1207824"/>
                    <a:ext cx="688433" cy="1687568"/>
                    <a:chOff x="799055" y="1207824"/>
                    <a:chExt cx="1961574" cy="4808442"/>
                  </a:xfrm>
                </p:grpSpPr>
                <p:sp>
                  <p:nvSpPr>
                    <p:cNvPr id="28" name="椭圆 71"/>
                    <p:cNvSpPr/>
                    <p:nvPr/>
                  </p:nvSpPr>
                  <p:spPr>
                    <a:xfrm>
                      <a:off x="1488547" y="4766088"/>
                      <a:ext cx="573662" cy="1250178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725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9" name="平行四边形 28"/>
                    <p:cNvSpPr/>
                    <p:nvPr/>
                  </p:nvSpPr>
                  <p:spPr>
                    <a:xfrm rot="5916096">
                      <a:off x="1668975" y="3802600"/>
                      <a:ext cx="1283139" cy="900168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30" name="平行四边形 29"/>
                    <p:cNvSpPr/>
                    <p:nvPr/>
                  </p:nvSpPr>
                  <p:spPr>
                    <a:xfrm rot="15660000" flipH="1">
                      <a:off x="608255" y="3804321"/>
                      <a:ext cx="1281600" cy="900000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grpSp>
                  <p:nvGrpSpPr>
                    <p:cNvPr id="31" name="组合 30"/>
                    <p:cNvGrpSpPr/>
                    <p:nvPr/>
                  </p:nvGrpSpPr>
                  <p:grpSpPr>
                    <a:xfrm>
                      <a:off x="1200151" y="1207824"/>
                      <a:ext cx="1150938" cy="3656685"/>
                      <a:chOff x="712206" y="523876"/>
                      <a:chExt cx="2125049" cy="4340634"/>
                    </a:xfrm>
                  </p:grpSpPr>
                  <p:sp>
                    <p:nvSpPr>
                      <p:cNvPr id="34" name="等腰三角形 3"/>
                      <p:cNvSpPr/>
                      <p:nvPr/>
                    </p:nvSpPr>
                    <p:spPr>
                      <a:xfrm>
                        <a:off x="743145" y="686948"/>
                        <a:ext cx="2063171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E9D0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35" name="等腰三角形 3"/>
                      <p:cNvSpPr/>
                      <p:nvPr/>
                    </p:nvSpPr>
                    <p:spPr>
                      <a:xfrm>
                        <a:off x="712206" y="523876"/>
                        <a:ext cx="2125049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FB8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36" name="等腰三角形 3"/>
                      <p:cNvSpPr/>
                      <p:nvPr/>
                    </p:nvSpPr>
                    <p:spPr>
                      <a:xfrm>
                        <a:off x="1193800" y="525833"/>
                        <a:ext cx="1173163" cy="837783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  <a:gd name="connsiteX0-105" fmla="*/ 77180 w 2048247"/>
                          <a:gd name="connsiteY0-106" fmla="*/ 4080082 h 4373149"/>
                          <a:gd name="connsiteX1-107" fmla="*/ 404792 w 2048247"/>
                          <a:gd name="connsiteY1-108" fmla="*/ 941340 h 4373149"/>
                          <a:gd name="connsiteX2-109" fmla="*/ 991868 w 2048247"/>
                          <a:gd name="connsiteY2-110" fmla="*/ 195587 h 4373149"/>
                          <a:gd name="connsiteX3-111" fmla="*/ 1906555 w 2048247"/>
                          <a:gd name="connsiteY3-112" fmla="*/ 4080082 h 4373149"/>
                          <a:gd name="connsiteX4" fmla="*/ 77180 w 2048247"/>
                          <a:gd name="connsiteY4" fmla="*/ 4080082 h 4373149"/>
                          <a:gd name="connsiteX0-113" fmla="*/ 77180 w 1982652"/>
                          <a:gd name="connsiteY0-114" fmla="*/ 3884504 h 4177571"/>
                          <a:gd name="connsiteX1-115" fmla="*/ 404792 w 1982652"/>
                          <a:gd name="connsiteY1-116" fmla="*/ 745762 h 4177571"/>
                          <a:gd name="connsiteX2-117" fmla="*/ 991868 w 1982652"/>
                          <a:gd name="connsiteY2-118" fmla="*/ 9 h 4177571"/>
                          <a:gd name="connsiteX3-119" fmla="*/ 1573192 w 1982652"/>
                          <a:gd name="connsiteY3-120" fmla="*/ 739413 h 4177571"/>
                          <a:gd name="connsiteX4-121" fmla="*/ 1906555 w 1982652"/>
                          <a:gd name="connsiteY4-122" fmla="*/ 3884504 h 4177571"/>
                          <a:gd name="connsiteX5" fmla="*/ 77180 w 1982652"/>
                          <a:gd name="connsiteY5" fmla="*/ 3884504 h 4177571"/>
                          <a:gd name="connsiteX0-123" fmla="*/ 1501763 w 1577860"/>
                          <a:gd name="connsiteY0-124" fmla="*/ 3884504 h 3884504"/>
                          <a:gd name="connsiteX1-125" fmla="*/ 0 w 1577860"/>
                          <a:gd name="connsiteY1-126" fmla="*/ 745762 h 3884504"/>
                          <a:gd name="connsiteX2-127" fmla="*/ 587076 w 1577860"/>
                          <a:gd name="connsiteY2-128" fmla="*/ 9 h 3884504"/>
                          <a:gd name="connsiteX3-129" fmla="*/ 1168400 w 1577860"/>
                          <a:gd name="connsiteY3-130" fmla="*/ 739413 h 3884504"/>
                          <a:gd name="connsiteX4-131" fmla="*/ 1501763 w 1577860"/>
                          <a:gd name="connsiteY4-132" fmla="*/ 3884504 h 3884504"/>
                          <a:gd name="connsiteX0-133" fmla="*/ 1180962 w 1193866"/>
                          <a:gd name="connsiteY0-134" fmla="*/ 739406 h 835454"/>
                          <a:gd name="connsiteX1-135" fmla="*/ 12562 w 1193866"/>
                          <a:gd name="connsiteY1-136" fmla="*/ 745755 h 835454"/>
                          <a:gd name="connsiteX2-137" fmla="*/ 599638 w 1193866"/>
                          <a:gd name="connsiteY2-138" fmla="*/ 2 h 835454"/>
                          <a:gd name="connsiteX3-139" fmla="*/ 1180962 w 1193866"/>
                          <a:gd name="connsiteY3-140" fmla="*/ 739406 h 835454"/>
                          <a:gd name="connsiteX0-141" fmla="*/ 1185761 w 1198665"/>
                          <a:gd name="connsiteY0-142" fmla="*/ 739406 h 835454"/>
                          <a:gd name="connsiteX1-143" fmla="*/ 17361 w 1198665"/>
                          <a:gd name="connsiteY1-144" fmla="*/ 745755 h 835454"/>
                          <a:gd name="connsiteX2-145" fmla="*/ 604437 w 1198665"/>
                          <a:gd name="connsiteY2-146" fmla="*/ 2 h 835454"/>
                          <a:gd name="connsiteX3-147" fmla="*/ 1185761 w 1198665"/>
                          <a:gd name="connsiteY3-148" fmla="*/ 739406 h 835454"/>
                          <a:gd name="connsiteX0-149" fmla="*/ 1185761 w 1205308"/>
                          <a:gd name="connsiteY0-150" fmla="*/ 739404 h 835452"/>
                          <a:gd name="connsiteX1-151" fmla="*/ 17361 w 1205308"/>
                          <a:gd name="connsiteY1-152" fmla="*/ 745753 h 835452"/>
                          <a:gd name="connsiteX2-153" fmla="*/ 604437 w 1205308"/>
                          <a:gd name="connsiteY2-154" fmla="*/ 0 h 835452"/>
                          <a:gd name="connsiteX3-155" fmla="*/ 1185761 w 1205308"/>
                          <a:gd name="connsiteY3-156" fmla="*/ 739404 h 835452"/>
                          <a:gd name="connsiteX0-157" fmla="*/ 1168400 w 1187947"/>
                          <a:gd name="connsiteY0-158" fmla="*/ 739404 h 835452"/>
                          <a:gd name="connsiteX1-159" fmla="*/ 0 w 1187947"/>
                          <a:gd name="connsiteY1-160" fmla="*/ 745753 h 835452"/>
                          <a:gd name="connsiteX2-161" fmla="*/ 587076 w 1187947"/>
                          <a:gd name="connsiteY2-162" fmla="*/ 0 h 835452"/>
                          <a:gd name="connsiteX3-163" fmla="*/ 1168400 w 1187947"/>
                          <a:gd name="connsiteY3-164" fmla="*/ 739404 h 835452"/>
                          <a:gd name="connsiteX0-165" fmla="*/ 1168400 w 1168400"/>
                          <a:gd name="connsiteY0-166" fmla="*/ 739404 h 835452"/>
                          <a:gd name="connsiteX1-167" fmla="*/ 0 w 1168400"/>
                          <a:gd name="connsiteY1-168" fmla="*/ 745753 h 835452"/>
                          <a:gd name="connsiteX2-169" fmla="*/ 587076 w 1168400"/>
                          <a:gd name="connsiteY2-170" fmla="*/ 0 h 835452"/>
                          <a:gd name="connsiteX3-171" fmla="*/ 1168400 w 1168400"/>
                          <a:gd name="connsiteY3-172" fmla="*/ 739404 h 835452"/>
                          <a:gd name="connsiteX0-173" fmla="*/ 1168400 w 1168400"/>
                          <a:gd name="connsiteY0-174" fmla="*/ 739404 h 835452"/>
                          <a:gd name="connsiteX1-175" fmla="*/ 0 w 1168400"/>
                          <a:gd name="connsiteY1-176" fmla="*/ 745753 h 835452"/>
                          <a:gd name="connsiteX2-177" fmla="*/ 587076 w 1168400"/>
                          <a:gd name="connsiteY2-178" fmla="*/ 0 h 835452"/>
                          <a:gd name="connsiteX3-179" fmla="*/ 1168400 w 1168400"/>
                          <a:gd name="connsiteY3-180" fmla="*/ 739404 h 835452"/>
                          <a:gd name="connsiteX0-181" fmla="*/ 1168400 w 1168400"/>
                          <a:gd name="connsiteY0-182" fmla="*/ 739404 h 835452"/>
                          <a:gd name="connsiteX1-183" fmla="*/ 0 w 1168400"/>
                          <a:gd name="connsiteY1-184" fmla="*/ 745753 h 835452"/>
                          <a:gd name="connsiteX2-185" fmla="*/ 587076 w 1168400"/>
                          <a:gd name="connsiteY2-186" fmla="*/ 0 h 835452"/>
                          <a:gd name="connsiteX3-187" fmla="*/ 1168400 w 1168400"/>
                          <a:gd name="connsiteY3-188" fmla="*/ 739404 h 835452"/>
                          <a:gd name="connsiteX0-189" fmla="*/ 1168400 w 1168400"/>
                          <a:gd name="connsiteY0-190" fmla="*/ 739404 h 835452"/>
                          <a:gd name="connsiteX1-191" fmla="*/ 0 w 1168400"/>
                          <a:gd name="connsiteY1-192" fmla="*/ 745753 h 835452"/>
                          <a:gd name="connsiteX2-193" fmla="*/ 587076 w 1168400"/>
                          <a:gd name="connsiteY2-194" fmla="*/ 0 h 835452"/>
                          <a:gd name="connsiteX3-195" fmla="*/ 1168400 w 1168400"/>
                          <a:gd name="connsiteY3-196" fmla="*/ 739404 h 835452"/>
                          <a:gd name="connsiteX0-197" fmla="*/ 1168400 w 1168400"/>
                          <a:gd name="connsiteY0-198" fmla="*/ 739404 h 835452"/>
                          <a:gd name="connsiteX1-199" fmla="*/ 0 w 1168400"/>
                          <a:gd name="connsiteY1-200" fmla="*/ 745753 h 835452"/>
                          <a:gd name="connsiteX2-201" fmla="*/ 587076 w 1168400"/>
                          <a:gd name="connsiteY2-202" fmla="*/ 0 h 835452"/>
                          <a:gd name="connsiteX3-203" fmla="*/ 1168400 w 1168400"/>
                          <a:gd name="connsiteY3-204" fmla="*/ 739404 h 835452"/>
                          <a:gd name="connsiteX0-205" fmla="*/ 1168400 w 1168400"/>
                          <a:gd name="connsiteY0-206" fmla="*/ 739404 h 835452"/>
                          <a:gd name="connsiteX1-207" fmla="*/ 0 w 1168400"/>
                          <a:gd name="connsiteY1-208" fmla="*/ 745753 h 835452"/>
                          <a:gd name="connsiteX2-209" fmla="*/ 587076 w 1168400"/>
                          <a:gd name="connsiteY2-210" fmla="*/ 0 h 835452"/>
                          <a:gd name="connsiteX3-211" fmla="*/ 1168400 w 1168400"/>
                          <a:gd name="connsiteY3-212" fmla="*/ 739404 h 835452"/>
                          <a:gd name="connsiteX0-213" fmla="*/ 1168400 w 1168400"/>
                          <a:gd name="connsiteY0-214" fmla="*/ 739404 h 835452"/>
                          <a:gd name="connsiteX1-215" fmla="*/ 0 w 1168400"/>
                          <a:gd name="connsiteY1-216" fmla="*/ 745753 h 835452"/>
                          <a:gd name="connsiteX2-217" fmla="*/ 587076 w 1168400"/>
                          <a:gd name="connsiteY2-218" fmla="*/ 0 h 835452"/>
                          <a:gd name="connsiteX3-219" fmla="*/ 1168400 w 1168400"/>
                          <a:gd name="connsiteY3-220" fmla="*/ 739404 h 835452"/>
                          <a:gd name="connsiteX0-221" fmla="*/ 1168400 w 1168400"/>
                          <a:gd name="connsiteY0-222" fmla="*/ 739404 h 835452"/>
                          <a:gd name="connsiteX1-223" fmla="*/ 0 w 1168400"/>
                          <a:gd name="connsiteY1-224" fmla="*/ 745753 h 835452"/>
                          <a:gd name="connsiteX2-225" fmla="*/ 587076 w 1168400"/>
                          <a:gd name="connsiteY2-226" fmla="*/ 0 h 835452"/>
                          <a:gd name="connsiteX3-227" fmla="*/ 1168400 w 1168400"/>
                          <a:gd name="connsiteY3-228" fmla="*/ 739404 h 835452"/>
                          <a:gd name="connsiteX0-229" fmla="*/ 1168400 w 1168400"/>
                          <a:gd name="connsiteY0-230" fmla="*/ 739404 h 835452"/>
                          <a:gd name="connsiteX1-231" fmla="*/ 0 w 1168400"/>
                          <a:gd name="connsiteY1-232" fmla="*/ 745753 h 835452"/>
                          <a:gd name="connsiteX2-233" fmla="*/ 587076 w 1168400"/>
                          <a:gd name="connsiteY2-234" fmla="*/ 0 h 835452"/>
                          <a:gd name="connsiteX3-235" fmla="*/ 1168400 w 1168400"/>
                          <a:gd name="connsiteY3-236" fmla="*/ 739404 h 835452"/>
                          <a:gd name="connsiteX0-237" fmla="*/ 1168400 w 1168400"/>
                          <a:gd name="connsiteY0-238" fmla="*/ 739404 h 835452"/>
                          <a:gd name="connsiteX1-239" fmla="*/ 0 w 1168400"/>
                          <a:gd name="connsiteY1-240" fmla="*/ 745753 h 835452"/>
                          <a:gd name="connsiteX2-241" fmla="*/ 587076 w 1168400"/>
                          <a:gd name="connsiteY2-242" fmla="*/ 0 h 835452"/>
                          <a:gd name="connsiteX3-243" fmla="*/ 1168400 w 1168400"/>
                          <a:gd name="connsiteY3-244" fmla="*/ 739404 h 835452"/>
                          <a:gd name="connsiteX0-245" fmla="*/ 1168400 w 1168400"/>
                          <a:gd name="connsiteY0-246" fmla="*/ 739404 h 835452"/>
                          <a:gd name="connsiteX1-247" fmla="*/ 0 w 1168400"/>
                          <a:gd name="connsiteY1-248" fmla="*/ 745753 h 835452"/>
                          <a:gd name="connsiteX2-249" fmla="*/ 587076 w 1168400"/>
                          <a:gd name="connsiteY2-250" fmla="*/ 0 h 835452"/>
                          <a:gd name="connsiteX3-251" fmla="*/ 1168400 w 1168400"/>
                          <a:gd name="connsiteY3-252" fmla="*/ 739404 h 835452"/>
                          <a:gd name="connsiteX0-253" fmla="*/ 1168400 w 1168400"/>
                          <a:gd name="connsiteY0-254" fmla="*/ 739404 h 835452"/>
                          <a:gd name="connsiteX1-255" fmla="*/ 0 w 1168400"/>
                          <a:gd name="connsiteY1-256" fmla="*/ 745753 h 835452"/>
                          <a:gd name="connsiteX2-257" fmla="*/ 587076 w 1168400"/>
                          <a:gd name="connsiteY2-258" fmla="*/ 0 h 835452"/>
                          <a:gd name="connsiteX3-259" fmla="*/ 1168400 w 1168400"/>
                          <a:gd name="connsiteY3-260" fmla="*/ 739404 h 835452"/>
                          <a:gd name="connsiteX0-261" fmla="*/ 1168400 w 1168400"/>
                          <a:gd name="connsiteY0-262" fmla="*/ 739404 h 835452"/>
                          <a:gd name="connsiteX1-263" fmla="*/ 0 w 1168400"/>
                          <a:gd name="connsiteY1-264" fmla="*/ 745753 h 835452"/>
                          <a:gd name="connsiteX2-265" fmla="*/ 587076 w 1168400"/>
                          <a:gd name="connsiteY2-266" fmla="*/ 0 h 835452"/>
                          <a:gd name="connsiteX3-267" fmla="*/ 1168400 w 1168400"/>
                          <a:gd name="connsiteY3-268" fmla="*/ 739404 h 835452"/>
                          <a:gd name="connsiteX0-269" fmla="*/ 1168400 w 1168400"/>
                          <a:gd name="connsiteY0-270" fmla="*/ 739404 h 835452"/>
                          <a:gd name="connsiteX1-271" fmla="*/ 0 w 1168400"/>
                          <a:gd name="connsiteY1-272" fmla="*/ 745753 h 835452"/>
                          <a:gd name="connsiteX2-273" fmla="*/ 587076 w 1168400"/>
                          <a:gd name="connsiteY2-274" fmla="*/ 0 h 835452"/>
                          <a:gd name="connsiteX3-275" fmla="*/ 1168400 w 1168400"/>
                          <a:gd name="connsiteY3-276" fmla="*/ 739404 h 835452"/>
                          <a:gd name="connsiteX0-277" fmla="*/ 1173163 w 1173163"/>
                          <a:gd name="connsiteY0-278" fmla="*/ 744167 h 837783"/>
                          <a:gd name="connsiteX1-279" fmla="*/ 0 w 1173163"/>
                          <a:gd name="connsiteY1-280" fmla="*/ 745753 h 837783"/>
                          <a:gd name="connsiteX2-281" fmla="*/ 587076 w 1173163"/>
                          <a:gd name="connsiteY2-282" fmla="*/ 0 h 837783"/>
                          <a:gd name="connsiteX3-283" fmla="*/ 1173163 w 1173163"/>
                          <a:gd name="connsiteY3-284" fmla="*/ 744167 h 837783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1173163" h="837783">
                            <a:moveTo>
                              <a:pt x="1173163" y="744167"/>
                            </a:moveTo>
                            <a:cubicBezTo>
                              <a:pt x="1075317" y="868459"/>
                              <a:pt x="96887" y="868987"/>
                              <a:pt x="0" y="745753"/>
                            </a:cubicBezTo>
                            <a:cubicBezTo>
                              <a:pt x="109487" y="555844"/>
                              <a:pt x="317731" y="274108"/>
                              <a:pt x="587076" y="0"/>
                            </a:cubicBezTo>
                            <a:cubicBezTo>
                              <a:pt x="881821" y="273579"/>
                              <a:pt x="1070984" y="561138"/>
                              <a:pt x="1173163" y="744167"/>
                            </a:cubicBezTo>
                            <a:close/>
                          </a:path>
                        </a:pathLst>
                      </a:custGeom>
                      <a:solidFill>
                        <a:srgbClr val="01ACB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</p:grpSp>
                <p:sp>
                  <p:nvSpPr>
                    <p:cNvPr id="32" name="椭圆 71"/>
                    <p:cNvSpPr/>
                    <p:nvPr/>
                  </p:nvSpPr>
                  <p:spPr>
                    <a:xfrm>
                      <a:off x="1606127" y="4843305"/>
                      <a:ext cx="333380" cy="726532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CC2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>
                      <a:off x="1650471" y="3765597"/>
                      <a:ext cx="268861" cy="1250178"/>
                    </a:xfrm>
                    <a:prstGeom prst="ellipse">
                      <a:avLst/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</p:grpSp>
              <p:sp>
                <p:nvSpPr>
                  <p:cNvPr id="27" name="椭圆 26"/>
                  <p:cNvSpPr/>
                  <p:nvPr/>
                </p:nvSpPr>
                <p:spPr>
                  <a:xfrm>
                    <a:off x="1041354" y="1510116"/>
                    <a:ext cx="203834" cy="203834"/>
                  </a:xfrm>
                  <a:prstGeom prst="ellipse">
                    <a:avLst/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</p:grpSp>
          <p:grpSp>
            <p:nvGrpSpPr>
              <p:cNvPr id="77" name="组合 76"/>
              <p:cNvGrpSpPr/>
              <p:nvPr/>
            </p:nvGrpSpPr>
            <p:grpSpPr>
              <a:xfrm>
                <a:off x="2903121" y="2713679"/>
                <a:ext cx="174695" cy="734769"/>
                <a:chOff x="4889966" y="1493419"/>
                <a:chExt cx="174695" cy="734769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4930126" y="1761012"/>
                  <a:ext cx="94374" cy="467176"/>
                </a:xfrm>
                <a:prstGeom prst="rect">
                  <a:avLst/>
                </a:prstGeom>
                <a:solidFill>
                  <a:srgbClr val="65BE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grpSp>
              <p:nvGrpSpPr>
                <p:cNvPr id="79" name="组合 78"/>
                <p:cNvGrpSpPr/>
                <p:nvPr/>
              </p:nvGrpSpPr>
              <p:grpSpPr>
                <a:xfrm>
                  <a:off x="4889966" y="1493419"/>
                  <a:ext cx="174695" cy="428234"/>
                  <a:chOff x="799055" y="1207824"/>
                  <a:chExt cx="688433" cy="1687568"/>
                </a:xfrm>
              </p:grpSpPr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799055" y="1207824"/>
                    <a:ext cx="688433" cy="1687568"/>
                    <a:chOff x="799055" y="1207824"/>
                    <a:chExt cx="1961574" cy="4808442"/>
                  </a:xfrm>
                </p:grpSpPr>
                <p:sp>
                  <p:nvSpPr>
                    <p:cNvPr id="82" name="椭圆 71"/>
                    <p:cNvSpPr/>
                    <p:nvPr/>
                  </p:nvSpPr>
                  <p:spPr>
                    <a:xfrm>
                      <a:off x="1488547" y="4766088"/>
                      <a:ext cx="573662" cy="1250178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725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83" name="平行四边形 82"/>
                    <p:cNvSpPr/>
                    <p:nvPr/>
                  </p:nvSpPr>
                  <p:spPr>
                    <a:xfrm rot="5916096">
                      <a:off x="1668975" y="3802600"/>
                      <a:ext cx="1283139" cy="900168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84" name="平行四边形 83"/>
                    <p:cNvSpPr/>
                    <p:nvPr/>
                  </p:nvSpPr>
                  <p:spPr>
                    <a:xfrm rot="15660000" flipH="1">
                      <a:off x="608255" y="3804321"/>
                      <a:ext cx="1281600" cy="900000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grpSp>
                  <p:nvGrpSpPr>
                    <p:cNvPr id="85" name="组合 84"/>
                    <p:cNvGrpSpPr/>
                    <p:nvPr/>
                  </p:nvGrpSpPr>
                  <p:grpSpPr>
                    <a:xfrm>
                      <a:off x="1200151" y="1207824"/>
                      <a:ext cx="1150938" cy="3656685"/>
                      <a:chOff x="712206" y="523876"/>
                      <a:chExt cx="2125049" cy="4340634"/>
                    </a:xfrm>
                  </p:grpSpPr>
                  <p:sp>
                    <p:nvSpPr>
                      <p:cNvPr id="88" name="等腰三角形 3"/>
                      <p:cNvSpPr/>
                      <p:nvPr/>
                    </p:nvSpPr>
                    <p:spPr>
                      <a:xfrm>
                        <a:off x="743145" y="686948"/>
                        <a:ext cx="2063171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E9D0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89" name="等腰三角形 3"/>
                      <p:cNvSpPr/>
                      <p:nvPr/>
                    </p:nvSpPr>
                    <p:spPr>
                      <a:xfrm>
                        <a:off x="712206" y="523876"/>
                        <a:ext cx="2125049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FB8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90" name="等腰三角形 3"/>
                      <p:cNvSpPr/>
                      <p:nvPr/>
                    </p:nvSpPr>
                    <p:spPr>
                      <a:xfrm>
                        <a:off x="1193800" y="525833"/>
                        <a:ext cx="1173163" cy="837783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  <a:gd name="connsiteX0-105" fmla="*/ 77180 w 2048247"/>
                          <a:gd name="connsiteY0-106" fmla="*/ 4080082 h 4373149"/>
                          <a:gd name="connsiteX1-107" fmla="*/ 404792 w 2048247"/>
                          <a:gd name="connsiteY1-108" fmla="*/ 941340 h 4373149"/>
                          <a:gd name="connsiteX2-109" fmla="*/ 991868 w 2048247"/>
                          <a:gd name="connsiteY2-110" fmla="*/ 195587 h 4373149"/>
                          <a:gd name="connsiteX3-111" fmla="*/ 1906555 w 2048247"/>
                          <a:gd name="connsiteY3-112" fmla="*/ 4080082 h 4373149"/>
                          <a:gd name="connsiteX4" fmla="*/ 77180 w 2048247"/>
                          <a:gd name="connsiteY4" fmla="*/ 4080082 h 4373149"/>
                          <a:gd name="connsiteX0-113" fmla="*/ 77180 w 1982652"/>
                          <a:gd name="connsiteY0-114" fmla="*/ 3884504 h 4177571"/>
                          <a:gd name="connsiteX1-115" fmla="*/ 404792 w 1982652"/>
                          <a:gd name="connsiteY1-116" fmla="*/ 745762 h 4177571"/>
                          <a:gd name="connsiteX2-117" fmla="*/ 991868 w 1982652"/>
                          <a:gd name="connsiteY2-118" fmla="*/ 9 h 4177571"/>
                          <a:gd name="connsiteX3-119" fmla="*/ 1573192 w 1982652"/>
                          <a:gd name="connsiteY3-120" fmla="*/ 739413 h 4177571"/>
                          <a:gd name="connsiteX4-121" fmla="*/ 1906555 w 1982652"/>
                          <a:gd name="connsiteY4-122" fmla="*/ 3884504 h 4177571"/>
                          <a:gd name="connsiteX5" fmla="*/ 77180 w 1982652"/>
                          <a:gd name="connsiteY5" fmla="*/ 3884504 h 4177571"/>
                          <a:gd name="connsiteX0-123" fmla="*/ 1501763 w 1577860"/>
                          <a:gd name="connsiteY0-124" fmla="*/ 3884504 h 3884504"/>
                          <a:gd name="connsiteX1-125" fmla="*/ 0 w 1577860"/>
                          <a:gd name="connsiteY1-126" fmla="*/ 745762 h 3884504"/>
                          <a:gd name="connsiteX2-127" fmla="*/ 587076 w 1577860"/>
                          <a:gd name="connsiteY2-128" fmla="*/ 9 h 3884504"/>
                          <a:gd name="connsiteX3-129" fmla="*/ 1168400 w 1577860"/>
                          <a:gd name="connsiteY3-130" fmla="*/ 739413 h 3884504"/>
                          <a:gd name="connsiteX4-131" fmla="*/ 1501763 w 1577860"/>
                          <a:gd name="connsiteY4-132" fmla="*/ 3884504 h 3884504"/>
                          <a:gd name="connsiteX0-133" fmla="*/ 1180962 w 1193866"/>
                          <a:gd name="connsiteY0-134" fmla="*/ 739406 h 835454"/>
                          <a:gd name="connsiteX1-135" fmla="*/ 12562 w 1193866"/>
                          <a:gd name="connsiteY1-136" fmla="*/ 745755 h 835454"/>
                          <a:gd name="connsiteX2-137" fmla="*/ 599638 w 1193866"/>
                          <a:gd name="connsiteY2-138" fmla="*/ 2 h 835454"/>
                          <a:gd name="connsiteX3-139" fmla="*/ 1180962 w 1193866"/>
                          <a:gd name="connsiteY3-140" fmla="*/ 739406 h 835454"/>
                          <a:gd name="connsiteX0-141" fmla="*/ 1185761 w 1198665"/>
                          <a:gd name="connsiteY0-142" fmla="*/ 739406 h 835454"/>
                          <a:gd name="connsiteX1-143" fmla="*/ 17361 w 1198665"/>
                          <a:gd name="connsiteY1-144" fmla="*/ 745755 h 835454"/>
                          <a:gd name="connsiteX2-145" fmla="*/ 604437 w 1198665"/>
                          <a:gd name="connsiteY2-146" fmla="*/ 2 h 835454"/>
                          <a:gd name="connsiteX3-147" fmla="*/ 1185761 w 1198665"/>
                          <a:gd name="connsiteY3-148" fmla="*/ 739406 h 835454"/>
                          <a:gd name="connsiteX0-149" fmla="*/ 1185761 w 1205308"/>
                          <a:gd name="connsiteY0-150" fmla="*/ 739404 h 835452"/>
                          <a:gd name="connsiteX1-151" fmla="*/ 17361 w 1205308"/>
                          <a:gd name="connsiteY1-152" fmla="*/ 745753 h 835452"/>
                          <a:gd name="connsiteX2-153" fmla="*/ 604437 w 1205308"/>
                          <a:gd name="connsiteY2-154" fmla="*/ 0 h 835452"/>
                          <a:gd name="connsiteX3-155" fmla="*/ 1185761 w 1205308"/>
                          <a:gd name="connsiteY3-156" fmla="*/ 739404 h 835452"/>
                          <a:gd name="connsiteX0-157" fmla="*/ 1168400 w 1187947"/>
                          <a:gd name="connsiteY0-158" fmla="*/ 739404 h 835452"/>
                          <a:gd name="connsiteX1-159" fmla="*/ 0 w 1187947"/>
                          <a:gd name="connsiteY1-160" fmla="*/ 745753 h 835452"/>
                          <a:gd name="connsiteX2-161" fmla="*/ 587076 w 1187947"/>
                          <a:gd name="connsiteY2-162" fmla="*/ 0 h 835452"/>
                          <a:gd name="connsiteX3-163" fmla="*/ 1168400 w 1187947"/>
                          <a:gd name="connsiteY3-164" fmla="*/ 739404 h 835452"/>
                          <a:gd name="connsiteX0-165" fmla="*/ 1168400 w 1168400"/>
                          <a:gd name="connsiteY0-166" fmla="*/ 739404 h 835452"/>
                          <a:gd name="connsiteX1-167" fmla="*/ 0 w 1168400"/>
                          <a:gd name="connsiteY1-168" fmla="*/ 745753 h 835452"/>
                          <a:gd name="connsiteX2-169" fmla="*/ 587076 w 1168400"/>
                          <a:gd name="connsiteY2-170" fmla="*/ 0 h 835452"/>
                          <a:gd name="connsiteX3-171" fmla="*/ 1168400 w 1168400"/>
                          <a:gd name="connsiteY3-172" fmla="*/ 739404 h 835452"/>
                          <a:gd name="connsiteX0-173" fmla="*/ 1168400 w 1168400"/>
                          <a:gd name="connsiteY0-174" fmla="*/ 739404 h 835452"/>
                          <a:gd name="connsiteX1-175" fmla="*/ 0 w 1168400"/>
                          <a:gd name="connsiteY1-176" fmla="*/ 745753 h 835452"/>
                          <a:gd name="connsiteX2-177" fmla="*/ 587076 w 1168400"/>
                          <a:gd name="connsiteY2-178" fmla="*/ 0 h 835452"/>
                          <a:gd name="connsiteX3-179" fmla="*/ 1168400 w 1168400"/>
                          <a:gd name="connsiteY3-180" fmla="*/ 739404 h 835452"/>
                          <a:gd name="connsiteX0-181" fmla="*/ 1168400 w 1168400"/>
                          <a:gd name="connsiteY0-182" fmla="*/ 739404 h 835452"/>
                          <a:gd name="connsiteX1-183" fmla="*/ 0 w 1168400"/>
                          <a:gd name="connsiteY1-184" fmla="*/ 745753 h 835452"/>
                          <a:gd name="connsiteX2-185" fmla="*/ 587076 w 1168400"/>
                          <a:gd name="connsiteY2-186" fmla="*/ 0 h 835452"/>
                          <a:gd name="connsiteX3-187" fmla="*/ 1168400 w 1168400"/>
                          <a:gd name="connsiteY3-188" fmla="*/ 739404 h 835452"/>
                          <a:gd name="connsiteX0-189" fmla="*/ 1168400 w 1168400"/>
                          <a:gd name="connsiteY0-190" fmla="*/ 739404 h 835452"/>
                          <a:gd name="connsiteX1-191" fmla="*/ 0 w 1168400"/>
                          <a:gd name="connsiteY1-192" fmla="*/ 745753 h 835452"/>
                          <a:gd name="connsiteX2-193" fmla="*/ 587076 w 1168400"/>
                          <a:gd name="connsiteY2-194" fmla="*/ 0 h 835452"/>
                          <a:gd name="connsiteX3-195" fmla="*/ 1168400 w 1168400"/>
                          <a:gd name="connsiteY3-196" fmla="*/ 739404 h 835452"/>
                          <a:gd name="connsiteX0-197" fmla="*/ 1168400 w 1168400"/>
                          <a:gd name="connsiteY0-198" fmla="*/ 739404 h 835452"/>
                          <a:gd name="connsiteX1-199" fmla="*/ 0 w 1168400"/>
                          <a:gd name="connsiteY1-200" fmla="*/ 745753 h 835452"/>
                          <a:gd name="connsiteX2-201" fmla="*/ 587076 w 1168400"/>
                          <a:gd name="connsiteY2-202" fmla="*/ 0 h 835452"/>
                          <a:gd name="connsiteX3-203" fmla="*/ 1168400 w 1168400"/>
                          <a:gd name="connsiteY3-204" fmla="*/ 739404 h 835452"/>
                          <a:gd name="connsiteX0-205" fmla="*/ 1168400 w 1168400"/>
                          <a:gd name="connsiteY0-206" fmla="*/ 739404 h 835452"/>
                          <a:gd name="connsiteX1-207" fmla="*/ 0 w 1168400"/>
                          <a:gd name="connsiteY1-208" fmla="*/ 745753 h 835452"/>
                          <a:gd name="connsiteX2-209" fmla="*/ 587076 w 1168400"/>
                          <a:gd name="connsiteY2-210" fmla="*/ 0 h 835452"/>
                          <a:gd name="connsiteX3-211" fmla="*/ 1168400 w 1168400"/>
                          <a:gd name="connsiteY3-212" fmla="*/ 739404 h 835452"/>
                          <a:gd name="connsiteX0-213" fmla="*/ 1168400 w 1168400"/>
                          <a:gd name="connsiteY0-214" fmla="*/ 739404 h 835452"/>
                          <a:gd name="connsiteX1-215" fmla="*/ 0 w 1168400"/>
                          <a:gd name="connsiteY1-216" fmla="*/ 745753 h 835452"/>
                          <a:gd name="connsiteX2-217" fmla="*/ 587076 w 1168400"/>
                          <a:gd name="connsiteY2-218" fmla="*/ 0 h 835452"/>
                          <a:gd name="connsiteX3-219" fmla="*/ 1168400 w 1168400"/>
                          <a:gd name="connsiteY3-220" fmla="*/ 739404 h 835452"/>
                          <a:gd name="connsiteX0-221" fmla="*/ 1168400 w 1168400"/>
                          <a:gd name="connsiteY0-222" fmla="*/ 739404 h 835452"/>
                          <a:gd name="connsiteX1-223" fmla="*/ 0 w 1168400"/>
                          <a:gd name="connsiteY1-224" fmla="*/ 745753 h 835452"/>
                          <a:gd name="connsiteX2-225" fmla="*/ 587076 w 1168400"/>
                          <a:gd name="connsiteY2-226" fmla="*/ 0 h 835452"/>
                          <a:gd name="connsiteX3-227" fmla="*/ 1168400 w 1168400"/>
                          <a:gd name="connsiteY3-228" fmla="*/ 739404 h 835452"/>
                          <a:gd name="connsiteX0-229" fmla="*/ 1168400 w 1168400"/>
                          <a:gd name="connsiteY0-230" fmla="*/ 739404 h 835452"/>
                          <a:gd name="connsiteX1-231" fmla="*/ 0 w 1168400"/>
                          <a:gd name="connsiteY1-232" fmla="*/ 745753 h 835452"/>
                          <a:gd name="connsiteX2-233" fmla="*/ 587076 w 1168400"/>
                          <a:gd name="connsiteY2-234" fmla="*/ 0 h 835452"/>
                          <a:gd name="connsiteX3-235" fmla="*/ 1168400 w 1168400"/>
                          <a:gd name="connsiteY3-236" fmla="*/ 739404 h 835452"/>
                          <a:gd name="connsiteX0-237" fmla="*/ 1168400 w 1168400"/>
                          <a:gd name="connsiteY0-238" fmla="*/ 739404 h 835452"/>
                          <a:gd name="connsiteX1-239" fmla="*/ 0 w 1168400"/>
                          <a:gd name="connsiteY1-240" fmla="*/ 745753 h 835452"/>
                          <a:gd name="connsiteX2-241" fmla="*/ 587076 w 1168400"/>
                          <a:gd name="connsiteY2-242" fmla="*/ 0 h 835452"/>
                          <a:gd name="connsiteX3-243" fmla="*/ 1168400 w 1168400"/>
                          <a:gd name="connsiteY3-244" fmla="*/ 739404 h 835452"/>
                          <a:gd name="connsiteX0-245" fmla="*/ 1168400 w 1168400"/>
                          <a:gd name="connsiteY0-246" fmla="*/ 739404 h 835452"/>
                          <a:gd name="connsiteX1-247" fmla="*/ 0 w 1168400"/>
                          <a:gd name="connsiteY1-248" fmla="*/ 745753 h 835452"/>
                          <a:gd name="connsiteX2-249" fmla="*/ 587076 w 1168400"/>
                          <a:gd name="connsiteY2-250" fmla="*/ 0 h 835452"/>
                          <a:gd name="connsiteX3-251" fmla="*/ 1168400 w 1168400"/>
                          <a:gd name="connsiteY3-252" fmla="*/ 739404 h 835452"/>
                          <a:gd name="connsiteX0-253" fmla="*/ 1168400 w 1168400"/>
                          <a:gd name="connsiteY0-254" fmla="*/ 739404 h 835452"/>
                          <a:gd name="connsiteX1-255" fmla="*/ 0 w 1168400"/>
                          <a:gd name="connsiteY1-256" fmla="*/ 745753 h 835452"/>
                          <a:gd name="connsiteX2-257" fmla="*/ 587076 w 1168400"/>
                          <a:gd name="connsiteY2-258" fmla="*/ 0 h 835452"/>
                          <a:gd name="connsiteX3-259" fmla="*/ 1168400 w 1168400"/>
                          <a:gd name="connsiteY3-260" fmla="*/ 739404 h 835452"/>
                          <a:gd name="connsiteX0-261" fmla="*/ 1168400 w 1168400"/>
                          <a:gd name="connsiteY0-262" fmla="*/ 739404 h 835452"/>
                          <a:gd name="connsiteX1-263" fmla="*/ 0 w 1168400"/>
                          <a:gd name="connsiteY1-264" fmla="*/ 745753 h 835452"/>
                          <a:gd name="connsiteX2-265" fmla="*/ 587076 w 1168400"/>
                          <a:gd name="connsiteY2-266" fmla="*/ 0 h 835452"/>
                          <a:gd name="connsiteX3-267" fmla="*/ 1168400 w 1168400"/>
                          <a:gd name="connsiteY3-268" fmla="*/ 739404 h 835452"/>
                          <a:gd name="connsiteX0-269" fmla="*/ 1168400 w 1168400"/>
                          <a:gd name="connsiteY0-270" fmla="*/ 739404 h 835452"/>
                          <a:gd name="connsiteX1-271" fmla="*/ 0 w 1168400"/>
                          <a:gd name="connsiteY1-272" fmla="*/ 745753 h 835452"/>
                          <a:gd name="connsiteX2-273" fmla="*/ 587076 w 1168400"/>
                          <a:gd name="connsiteY2-274" fmla="*/ 0 h 835452"/>
                          <a:gd name="connsiteX3-275" fmla="*/ 1168400 w 1168400"/>
                          <a:gd name="connsiteY3-276" fmla="*/ 739404 h 835452"/>
                          <a:gd name="connsiteX0-277" fmla="*/ 1173163 w 1173163"/>
                          <a:gd name="connsiteY0-278" fmla="*/ 744167 h 837783"/>
                          <a:gd name="connsiteX1-279" fmla="*/ 0 w 1173163"/>
                          <a:gd name="connsiteY1-280" fmla="*/ 745753 h 837783"/>
                          <a:gd name="connsiteX2-281" fmla="*/ 587076 w 1173163"/>
                          <a:gd name="connsiteY2-282" fmla="*/ 0 h 837783"/>
                          <a:gd name="connsiteX3-283" fmla="*/ 1173163 w 1173163"/>
                          <a:gd name="connsiteY3-284" fmla="*/ 744167 h 837783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1173163" h="837783">
                            <a:moveTo>
                              <a:pt x="1173163" y="744167"/>
                            </a:moveTo>
                            <a:cubicBezTo>
                              <a:pt x="1075317" y="868459"/>
                              <a:pt x="96887" y="868987"/>
                              <a:pt x="0" y="745753"/>
                            </a:cubicBezTo>
                            <a:cubicBezTo>
                              <a:pt x="109487" y="555844"/>
                              <a:pt x="317731" y="274108"/>
                              <a:pt x="587076" y="0"/>
                            </a:cubicBezTo>
                            <a:cubicBezTo>
                              <a:pt x="881821" y="273579"/>
                              <a:pt x="1070984" y="561138"/>
                              <a:pt x="1173163" y="744167"/>
                            </a:cubicBezTo>
                            <a:close/>
                          </a:path>
                        </a:pathLst>
                      </a:custGeom>
                      <a:solidFill>
                        <a:srgbClr val="01ACB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</p:grpSp>
                <p:sp>
                  <p:nvSpPr>
                    <p:cNvPr id="86" name="椭圆 71"/>
                    <p:cNvSpPr/>
                    <p:nvPr/>
                  </p:nvSpPr>
                  <p:spPr>
                    <a:xfrm>
                      <a:off x="1606127" y="4843305"/>
                      <a:ext cx="333380" cy="726532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CC2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87" name="椭圆 86"/>
                    <p:cNvSpPr/>
                    <p:nvPr/>
                  </p:nvSpPr>
                  <p:spPr>
                    <a:xfrm>
                      <a:off x="1650471" y="3765597"/>
                      <a:ext cx="268861" cy="1250178"/>
                    </a:xfrm>
                    <a:prstGeom prst="ellipse">
                      <a:avLst/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</p:grpSp>
              <p:sp>
                <p:nvSpPr>
                  <p:cNvPr id="81" name="椭圆 80"/>
                  <p:cNvSpPr/>
                  <p:nvPr/>
                </p:nvSpPr>
                <p:spPr>
                  <a:xfrm>
                    <a:off x="1041354" y="1510116"/>
                    <a:ext cx="203834" cy="203834"/>
                  </a:xfrm>
                  <a:prstGeom prst="ellipse">
                    <a:avLst/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</p:grpSp>
          <p:grpSp>
            <p:nvGrpSpPr>
              <p:cNvPr id="91" name="组合 90"/>
              <p:cNvGrpSpPr/>
              <p:nvPr/>
            </p:nvGrpSpPr>
            <p:grpSpPr>
              <a:xfrm>
                <a:off x="3363394" y="2798330"/>
                <a:ext cx="174695" cy="623237"/>
                <a:chOff x="4889966" y="1493419"/>
                <a:chExt cx="174695" cy="623237"/>
              </a:xfrm>
            </p:grpSpPr>
            <p:sp>
              <p:nvSpPr>
                <p:cNvPr id="92" name="矩形 91"/>
                <p:cNvSpPr/>
                <p:nvPr/>
              </p:nvSpPr>
              <p:spPr>
                <a:xfrm>
                  <a:off x="4930126" y="1761012"/>
                  <a:ext cx="94374" cy="355644"/>
                </a:xfrm>
                <a:prstGeom prst="rect">
                  <a:avLst/>
                </a:prstGeom>
                <a:solidFill>
                  <a:srgbClr val="65BE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grpSp>
              <p:nvGrpSpPr>
                <p:cNvPr id="93" name="组合 92"/>
                <p:cNvGrpSpPr/>
                <p:nvPr/>
              </p:nvGrpSpPr>
              <p:grpSpPr>
                <a:xfrm>
                  <a:off x="4889966" y="1493419"/>
                  <a:ext cx="174695" cy="428234"/>
                  <a:chOff x="799055" y="1207824"/>
                  <a:chExt cx="688433" cy="1687568"/>
                </a:xfrm>
              </p:grpSpPr>
              <p:grpSp>
                <p:nvGrpSpPr>
                  <p:cNvPr id="94" name="组合 93"/>
                  <p:cNvGrpSpPr/>
                  <p:nvPr/>
                </p:nvGrpSpPr>
                <p:grpSpPr>
                  <a:xfrm>
                    <a:off x="799055" y="1207824"/>
                    <a:ext cx="688433" cy="1687568"/>
                    <a:chOff x="799055" y="1207824"/>
                    <a:chExt cx="1961574" cy="4808442"/>
                  </a:xfrm>
                </p:grpSpPr>
                <p:sp>
                  <p:nvSpPr>
                    <p:cNvPr id="96" name="椭圆 71"/>
                    <p:cNvSpPr/>
                    <p:nvPr/>
                  </p:nvSpPr>
                  <p:spPr>
                    <a:xfrm>
                      <a:off x="1488547" y="4766088"/>
                      <a:ext cx="573662" cy="1250178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725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97" name="平行四边形 96"/>
                    <p:cNvSpPr/>
                    <p:nvPr/>
                  </p:nvSpPr>
                  <p:spPr>
                    <a:xfrm rot="5916096">
                      <a:off x="1668975" y="3802600"/>
                      <a:ext cx="1283139" cy="900168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98" name="平行四边形 97"/>
                    <p:cNvSpPr/>
                    <p:nvPr/>
                  </p:nvSpPr>
                  <p:spPr>
                    <a:xfrm rot="15660000" flipH="1">
                      <a:off x="608255" y="3804321"/>
                      <a:ext cx="1281600" cy="900000"/>
                    </a:xfrm>
                    <a:prstGeom prst="parallelogram">
                      <a:avLst>
                        <a:gd name="adj" fmla="val 63127"/>
                      </a:avLst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grpSp>
                  <p:nvGrpSpPr>
                    <p:cNvPr id="99" name="组合 98"/>
                    <p:cNvGrpSpPr/>
                    <p:nvPr/>
                  </p:nvGrpSpPr>
                  <p:grpSpPr>
                    <a:xfrm>
                      <a:off x="1200151" y="1207824"/>
                      <a:ext cx="1150938" cy="3656685"/>
                      <a:chOff x="712206" y="523876"/>
                      <a:chExt cx="2125049" cy="4340634"/>
                    </a:xfrm>
                  </p:grpSpPr>
                  <p:sp>
                    <p:nvSpPr>
                      <p:cNvPr id="102" name="等腰三角形 3"/>
                      <p:cNvSpPr/>
                      <p:nvPr/>
                    </p:nvSpPr>
                    <p:spPr>
                      <a:xfrm>
                        <a:off x="743145" y="686948"/>
                        <a:ext cx="2063171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E9D0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103" name="等腰三角形 3"/>
                      <p:cNvSpPr/>
                      <p:nvPr/>
                    </p:nvSpPr>
                    <p:spPr>
                      <a:xfrm>
                        <a:off x="712206" y="523876"/>
                        <a:ext cx="2125049" cy="4177562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2125049" h="4177562">
                            <a:moveTo>
                              <a:pt x="153982" y="3884495"/>
                            </a:moveTo>
                            <a:cubicBezTo>
                              <a:pt x="11203" y="2923038"/>
                              <a:pt x="-369701" y="1466282"/>
                              <a:pt x="1068670" y="0"/>
                            </a:cubicBezTo>
                            <a:cubicBezTo>
                              <a:pt x="2507041" y="1456757"/>
                              <a:pt x="2097561" y="2932563"/>
                              <a:pt x="1983357" y="3884495"/>
                            </a:cubicBezTo>
                            <a:cubicBezTo>
                              <a:pt x="1421190" y="4294070"/>
                              <a:pt x="687574" y="4255970"/>
                              <a:pt x="153982" y="3884495"/>
                            </a:cubicBezTo>
                            <a:close/>
                          </a:path>
                        </a:pathLst>
                      </a:custGeom>
                      <a:solidFill>
                        <a:srgbClr val="FFB8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  <p:sp>
                    <p:nvSpPr>
                      <p:cNvPr id="104" name="等腰三角形 3"/>
                      <p:cNvSpPr/>
                      <p:nvPr/>
                    </p:nvSpPr>
                    <p:spPr>
                      <a:xfrm>
                        <a:off x="1193800" y="525833"/>
                        <a:ext cx="1173163" cy="837783"/>
                      </a:xfrm>
                      <a:custGeom>
                        <a:avLst/>
                        <a:gdLst>
                          <a:gd name="connsiteX0" fmla="*/ 0 w 1829375"/>
                          <a:gd name="connsiteY0" fmla="*/ 3884495 h 3884495"/>
                          <a:gd name="connsiteX1" fmla="*/ 914688 w 1829375"/>
                          <a:gd name="connsiteY1" fmla="*/ 0 h 3884495"/>
                          <a:gd name="connsiteX2" fmla="*/ 1829375 w 1829375"/>
                          <a:gd name="connsiteY2" fmla="*/ 3884495 h 3884495"/>
                          <a:gd name="connsiteX3" fmla="*/ 0 w 1829375"/>
                          <a:gd name="connsiteY3" fmla="*/ 3884495 h 3884495"/>
                          <a:gd name="connsiteX0-1" fmla="*/ 0 w 1829375"/>
                          <a:gd name="connsiteY0-2" fmla="*/ 3884495 h 3884495"/>
                          <a:gd name="connsiteX1-3" fmla="*/ 914688 w 1829375"/>
                          <a:gd name="connsiteY1-4" fmla="*/ 0 h 3884495"/>
                          <a:gd name="connsiteX2-5" fmla="*/ 1829375 w 1829375"/>
                          <a:gd name="connsiteY2-6" fmla="*/ 3884495 h 3884495"/>
                          <a:gd name="connsiteX3-7" fmla="*/ 0 w 1829375"/>
                          <a:gd name="connsiteY3-8" fmla="*/ 3884495 h 3884495"/>
                          <a:gd name="connsiteX0-9" fmla="*/ 0 w 1829375"/>
                          <a:gd name="connsiteY0-10" fmla="*/ 3884495 h 3884495"/>
                          <a:gd name="connsiteX1-11" fmla="*/ 914688 w 1829375"/>
                          <a:gd name="connsiteY1-12" fmla="*/ 0 h 3884495"/>
                          <a:gd name="connsiteX2-13" fmla="*/ 1829375 w 1829375"/>
                          <a:gd name="connsiteY2-14" fmla="*/ 3884495 h 3884495"/>
                          <a:gd name="connsiteX3-15" fmla="*/ 0 w 1829375"/>
                          <a:gd name="connsiteY3-16" fmla="*/ 3884495 h 3884495"/>
                          <a:gd name="connsiteX0-17" fmla="*/ 0 w 1829375"/>
                          <a:gd name="connsiteY0-18" fmla="*/ 3884495 h 3884495"/>
                          <a:gd name="connsiteX1-19" fmla="*/ 914688 w 1829375"/>
                          <a:gd name="connsiteY1-20" fmla="*/ 0 h 3884495"/>
                          <a:gd name="connsiteX2-21" fmla="*/ 1829375 w 1829375"/>
                          <a:gd name="connsiteY2-22" fmla="*/ 3884495 h 3884495"/>
                          <a:gd name="connsiteX3-23" fmla="*/ 0 w 1829375"/>
                          <a:gd name="connsiteY3-24" fmla="*/ 3884495 h 3884495"/>
                          <a:gd name="connsiteX0-25" fmla="*/ 0 w 1829375"/>
                          <a:gd name="connsiteY0-26" fmla="*/ 3884495 h 4091928"/>
                          <a:gd name="connsiteX1-27" fmla="*/ 914688 w 1829375"/>
                          <a:gd name="connsiteY1-28" fmla="*/ 0 h 4091928"/>
                          <a:gd name="connsiteX2-29" fmla="*/ 1829375 w 1829375"/>
                          <a:gd name="connsiteY2-30" fmla="*/ 3884495 h 4091928"/>
                          <a:gd name="connsiteX3-31" fmla="*/ 0 w 1829375"/>
                          <a:gd name="connsiteY3-32" fmla="*/ 3884495 h 4091928"/>
                          <a:gd name="connsiteX0-33" fmla="*/ 0 w 1829375"/>
                          <a:gd name="connsiteY0-34" fmla="*/ 3884495 h 4223907"/>
                          <a:gd name="connsiteX1-35" fmla="*/ 914688 w 1829375"/>
                          <a:gd name="connsiteY1-36" fmla="*/ 0 h 4223907"/>
                          <a:gd name="connsiteX2-37" fmla="*/ 1829375 w 1829375"/>
                          <a:gd name="connsiteY2-38" fmla="*/ 3884495 h 4223907"/>
                          <a:gd name="connsiteX3-39" fmla="*/ 0 w 1829375"/>
                          <a:gd name="connsiteY3-40" fmla="*/ 3884495 h 4223907"/>
                          <a:gd name="connsiteX0-41" fmla="*/ 0 w 1829375"/>
                          <a:gd name="connsiteY0-42" fmla="*/ 3884495 h 4238119"/>
                          <a:gd name="connsiteX1-43" fmla="*/ 914688 w 1829375"/>
                          <a:gd name="connsiteY1-44" fmla="*/ 0 h 4238119"/>
                          <a:gd name="connsiteX2-45" fmla="*/ 1829375 w 1829375"/>
                          <a:gd name="connsiteY2-46" fmla="*/ 3884495 h 4238119"/>
                          <a:gd name="connsiteX3-47" fmla="*/ 0 w 1829375"/>
                          <a:gd name="connsiteY3-48" fmla="*/ 3884495 h 4238119"/>
                          <a:gd name="connsiteX0-49" fmla="*/ 0 w 1829375"/>
                          <a:gd name="connsiteY0-50" fmla="*/ 3884495 h 4238119"/>
                          <a:gd name="connsiteX1-51" fmla="*/ 914688 w 1829375"/>
                          <a:gd name="connsiteY1-52" fmla="*/ 0 h 4238119"/>
                          <a:gd name="connsiteX2-53" fmla="*/ 1829375 w 1829375"/>
                          <a:gd name="connsiteY2-54" fmla="*/ 3884495 h 4238119"/>
                          <a:gd name="connsiteX3-55" fmla="*/ 0 w 1829375"/>
                          <a:gd name="connsiteY3-56" fmla="*/ 3884495 h 4238119"/>
                          <a:gd name="connsiteX0-57" fmla="*/ 0 w 1829375"/>
                          <a:gd name="connsiteY0-58" fmla="*/ 3884495 h 4238119"/>
                          <a:gd name="connsiteX1-59" fmla="*/ 914688 w 1829375"/>
                          <a:gd name="connsiteY1-60" fmla="*/ 0 h 4238119"/>
                          <a:gd name="connsiteX2-61" fmla="*/ 1829375 w 1829375"/>
                          <a:gd name="connsiteY2-62" fmla="*/ 3884495 h 4238119"/>
                          <a:gd name="connsiteX3-63" fmla="*/ 0 w 1829375"/>
                          <a:gd name="connsiteY3-64" fmla="*/ 3884495 h 4238119"/>
                          <a:gd name="connsiteX0-65" fmla="*/ 0 w 1829375"/>
                          <a:gd name="connsiteY0-66" fmla="*/ 3884495 h 4238119"/>
                          <a:gd name="connsiteX1-67" fmla="*/ 914688 w 1829375"/>
                          <a:gd name="connsiteY1-68" fmla="*/ 0 h 4238119"/>
                          <a:gd name="connsiteX2-69" fmla="*/ 1829375 w 1829375"/>
                          <a:gd name="connsiteY2-70" fmla="*/ 3884495 h 4238119"/>
                          <a:gd name="connsiteX3-71" fmla="*/ 0 w 1829375"/>
                          <a:gd name="connsiteY3-72" fmla="*/ 3884495 h 4238119"/>
                          <a:gd name="connsiteX0-73" fmla="*/ 153982 w 1983357"/>
                          <a:gd name="connsiteY0-74" fmla="*/ 3884495 h 4238119"/>
                          <a:gd name="connsiteX1-75" fmla="*/ 1068670 w 1983357"/>
                          <a:gd name="connsiteY1-76" fmla="*/ 0 h 4238119"/>
                          <a:gd name="connsiteX2-77" fmla="*/ 1983357 w 1983357"/>
                          <a:gd name="connsiteY2-78" fmla="*/ 3884495 h 4238119"/>
                          <a:gd name="connsiteX3-79" fmla="*/ 153982 w 1983357"/>
                          <a:gd name="connsiteY3-80" fmla="*/ 3884495 h 4238119"/>
                          <a:gd name="connsiteX0-81" fmla="*/ 153982 w 2125049"/>
                          <a:gd name="connsiteY0-82" fmla="*/ 3884495 h 4238119"/>
                          <a:gd name="connsiteX1-83" fmla="*/ 1068670 w 2125049"/>
                          <a:gd name="connsiteY1-84" fmla="*/ 0 h 4238119"/>
                          <a:gd name="connsiteX2-85" fmla="*/ 1983357 w 2125049"/>
                          <a:gd name="connsiteY2-86" fmla="*/ 3884495 h 4238119"/>
                          <a:gd name="connsiteX3-87" fmla="*/ 153982 w 2125049"/>
                          <a:gd name="connsiteY3-88" fmla="*/ 3884495 h 4238119"/>
                          <a:gd name="connsiteX0-89" fmla="*/ 153982 w 2125049"/>
                          <a:gd name="connsiteY0-90" fmla="*/ 3884495 h 4203596"/>
                          <a:gd name="connsiteX1-91" fmla="*/ 1068670 w 2125049"/>
                          <a:gd name="connsiteY1-92" fmla="*/ 0 h 4203596"/>
                          <a:gd name="connsiteX2-93" fmla="*/ 1983357 w 2125049"/>
                          <a:gd name="connsiteY2-94" fmla="*/ 3884495 h 4203596"/>
                          <a:gd name="connsiteX3-95" fmla="*/ 153982 w 2125049"/>
                          <a:gd name="connsiteY3-96" fmla="*/ 3884495 h 4203596"/>
                          <a:gd name="connsiteX0-97" fmla="*/ 153982 w 2125049"/>
                          <a:gd name="connsiteY0-98" fmla="*/ 3884495 h 4177562"/>
                          <a:gd name="connsiteX1-99" fmla="*/ 1068670 w 2125049"/>
                          <a:gd name="connsiteY1-100" fmla="*/ 0 h 4177562"/>
                          <a:gd name="connsiteX2-101" fmla="*/ 1983357 w 2125049"/>
                          <a:gd name="connsiteY2-102" fmla="*/ 3884495 h 4177562"/>
                          <a:gd name="connsiteX3-103" fmla="*/ 153982 w 2125049"/>
                          <a:gd name="connsiteY3-104" fmla="*/ 3884495 h 4177562"/>
                          <a:gd name="connsiteX0-105" fmla="*/ 77180 w 2048247"/>
                          <a:gd name="connsiteY0-106" fmla="*/ 4080082 h 4373149"/>
                          <a:gd name="connsiteX1-107" fmla="*/ 404792 w 2048247"/>
                          <a:gd name="connsiteY1-108" fmla="*/ 941340 h 4373149"/>
                          <a:gd name="connsiteX2-109" fmla="*/ 991868 w 2048247"/>
                          <a:gd name="connsiteY2-110" fmla="*/ 195587 h 4373149"/>
                          <a:gd name="connsiteX3-111" fmla="*/ 1906555 w 2048247"/>
                          <a:gd name="connsiteY3-112" fmla="*/ 4080082 h 4373149"/>
                          <a:gd name="connsiteX4" fmla="*/ 77180 w 2048247"/>
                          <a:gd name="connsiteY4" fmla="*/ 4080082 h 4373149"/>
                          <a:gd name="connsiteX0-113" fmla="*/ 77180 w 1982652"/>
                          <a:gd name="connsiteY0-114" fmla="*/ 3884504 h 4177571"/>
                          <a:gd name="connsiteX1-115" fmla="*/ 404792 w 1982652"/>
                          <a:gd name="connsiteY1-116" fmla="*/ 745762 h 4177571"/>
                          <a:gd name="connsiteX2-117" fmla="*/ 991868 w 1982652"/>
                          <a:gd name="connsiteY2-118" fmla="*/ 9 h 4177571"/>
                          <a:gd name="connsiteX3-119" fmla="*/ 1573192 w 1982652"/>
                          <a:gd name="connsiteY3-120" fmla="*/ 739413 h 4177571"/>
                          <a:gd name="connsiteX4-121" fmla="*/ 1906555 w 1982652"/>
                          <a:gd name="connsiteY4-122" fmla="*/ 3884504 h 4177571"/>
                          <a:gd name="connsiteX5" fmla="*/ 77180 w 1982652"/>
                          <a:gd name="connsiteY5" fmla="*/ 3884504 h 4177571"/>
                          <a:gd name="connsiteX0-123" fmla="*/ 1501763 w 1577860"/>
                          <a:gd name="connsiteY0-124" fmla="*/ 3884504 h 3884504"/>
                          <a:gd name="connsiteX1-125" fmla="*/ 0 w 1577860"/>
                          <a:gd name="connsiteY1-126" fmla="*/ 745762 h 3884504"/>
                          <a:gd name="connsiteX2-127" fmla="*/ 587076 w 1577860"/>
                          <a:gd name="connsiteY2-128" fmla="*/ 9 h 3884504"/>
                          <a:gd name="connsiteX3-129" fmla="*/ 1168400 w 1577860"/>
                          <a:gd name="connsiteY3-130" fmla="*/ 739413 h 3884504"/>
                          <a:gd name="connsiteX4-131" fmla="*/ 1501763 w 1577860"/>
                          <a:gd name="connsiteY4-132" fmla="*/ 3884504 h 3884504"/>
                          <a:gd name="connsiteX0-133" fmla="*/ 1180962 w 1193866"/>
                          <a:gd name="connsiteY0-134" fmla="*/ 739406 h 835454"/>
                          <a:gd name="connsiteX1-135" fmla="*/ 12562 w 1193866"/>
                          <a:gd name="connsiteY1-136" fmla="*/ 745755 h 835454"/>
                          <a:gd name="connsiteX2-137" fmla="*/ 599638 w 1193866"/>
                          <a:gd name="connsiteY2-138" fmla="*/ 2 h 835454"/>
                          <a:gd name="connsiteX3-139" fmla="*/ 1180962 w 1193866"/>
                          <a:gd name="connsiteY3-140" fmla="*/ 739406 h 835454"/>
                          <a:gd name="connsiteX0-141" fmla="*/ 1185761 w 1198665"/>
                          <a:gd name="connsiteY0-142" fmla="*/ 739406 h 835454"/>
                          <a:gd name="connsiteX1-143" fmla="*/ 17361 w 1198665"/>
                          <a:gd name="connsiteY1-144" fmla="*/ 745755 h 835454"/>
                          <a:gd name="connsiteX2-145" fmla="*/ 604437 w 1198665"/>
                          <a:gd name="connsiteY2-146" fmla="*/ 2 h 835454"/>
                          <a:gd name="connsiteX3-147" fmla="*/ 1185761 w 1198665"/>
                          <a:gd name="connsiteY3-148" fmla="*/ 739406 h 835454"/>
                          <a:gd name="connsiteX0-149" fmla="*/ 1185761 w 1205308"/>
                          <a:gd name="connsiteY0-150" fmla="*/ 739404 h 835452"/>
                          <a:gd name="connsiteX1-151" fmla="*/ 17361 w 1205308"/>
                          <a:gd name="connsiteY1-152" fmla="*/ 745753 h 835452"/>
                          <a:gd name="connsiteX2-153" fmla="*/ 604437 w 1205308"/>
                          <a:gd name="connsiteY2-154" fmla="*/ 0 h 835452"/>
                          <a:gd name="connsiteX3-155" fmla="*/ 1185761 w 1205308"/>
                          <a:gd name="connsiteY3-156" fmla="*/ 739404 h 835452"/>
                          <a:gd name="connsiteX0-157" fmla="*/ 1168400 w 1187947"/>
                          <a:gd name="connsiteY0-158" fmla="*/ 739404 h 835452"/>
                          <a:gd name="connsiteX1-159" fmla="*/ 0 w 1187947"/>
                          <a:gd name="connsiteY1-160" fmla="*/ 745753 h 835452"/>
                          <a:gd name="connsiteX2-161" fmla="*/ 587076 w 1187947"/>
                          <a:gd name="connsiteY2-162" fmla="*/ 0 h 835452"/>
                          <a:gd name="connsiteX3-163" fmla="*/ 1168400 w 1187947"/>
                          <a:gd name="connsiteY3-164" fmla="*/ 739404 h 835452"/>
                          <a:gd name="connsiteX0-165" fmla="*/ 1168400 w 1168400"/>
                          <a:gd name="connsiteY0-166" fmla="*/ 739404 h 835452"/>
                          <a:gd name="connsiteX1-167" fmla="*/ 0 w 1168400"/>
                          <a:gd name="connsiteY1-168" fmla="*/ 745753 h 835452"/>
                          <a:gd name="connsiteX2-169" fmla="*/ 587076 w 1168400"/>
                          <a:gd name="connsiteY2-170" fmla="*/ 0 h 835452"/>
                          <a:gd name="connsiteX3-171" fmla="*/ 1168400 w 1168400"/>
                          <a:gd name="connsiteY3-172" fmla="*/ 739404 h 835452"/>
                          <a:gd name="connsiteX0-173" fmla="*/ 1168400 w 1168400"/>
                          <a:gd name="connsiteY0-174" fmla="*/ 739404 h 835452"/>
                          <a:gd name="connsiteX1-175" fmla="*/ 0 w 1168400"/>
                          <a:gd name="connsiteY1-176" fmla="*/ 745753 h 835452"/>
                          <a:gd name="connsiteX2-177" fmla="*/ 587076 w 1168400"/>
                          <a:gd name="connsiteY2-178" fmla="*/ 0 h 835452"/>
                          <a:gd name="connsiteX3-179" fmla="*/ 1168400 w 1168400"/>
                          <a:gd name="connsiteY3-180" fmla="*/ 739404 h 835452"/>
                          <a:gd name="connsiteX0-181" fmla="*/ 1168400 w 1168400"/>
                          <a:gd name="connsiteY0-182" fmla="*/ 739404 h 835452"/>
                          <a:gd name="connsiteX1-183" fmla="*/ 0 w 1168400"/>
                          <a:gd name="connsiteY1-184" fmla="*/ 745753 h 835452"/>
                          <a:gd name="connsiteX2-185" fmla="*/ 587076 w 1168400"/>
                          <a:gd name="connsiteY2-186" fmla="*/ 0 h 835452"/>
                          <a:gd name="connsiteX3-187" fmla="*/ 1168400 w 1168400"/>
                          <a:gd name="connsiteY3-188" fmla="*/ 739404 h 835452"/>
                          <a:gd name="connsiteX0-189" fmla="*/ 1168400 w 1168400"/>
                          <a:gd name="connsiteY0-190" fmla="*/ 739404 h 835452"/>
                          <a:gd name="connsiteX1-191" fmla="*/ 0 w 1168400"/>
                          <a:gd name="connsiteY1-192" fmla="*/ 745753 h 835452"/>
                          <a:gd name="connsiteX2-193" fmla="*/ 587076 w 1168400"/>
                          <a:gd name="connsiteY2-194" fmla="*/ 0 h 835452"/>
                          <a:gd name="connsiteX3-195" fmla="*/ 1168400 w 1168400"/>
                          <a:gd name="connsiteY3-196" fmla="*/ 739404 h 835452"/>
                          <a:gd name="connsiteX0-197" fmla="*/ 1168400 w 1168400"/>
                          <a:gd name="connsiteY0-198" fmla="*/ 739404 h 835452"/>
                          <a:gd name="connsiteX1-199" fmla="*/ 0 w 1168400"/>
                          <a:gd name="connsiteY1-200" fmla="*/ 745753 h 835452"/>
                          <a:gd name="connsiteX2-201" fmla="*/ 587076 w 1168400"/>
                          <a:gd name="connsiteY2-202" fmla="*/ 0 h 835452"/>
                          <a:gd name="connsiteX3-203" fmla="*/ 1168400 w 1168400"/>
                          <a:gd name="connsiteY3-204" fmla="*/ 739404 h 835452"/>
                          <a:gd name="connsiteX0-205" fmla="*/ 1168400 w 1168400"/>
                          <a:gd name="connsiteY0-206" fmla="*/ 739404 h 835452"/>
                          <a:gd name="connsiteX1-207" fmla="*/ 0 w 1168400"/>
                          <a:gd name="connsiteY1-208" fmla="*/ 745753 h 835452"/>
                          <a:gd name="connsiteX2-209" fmla="*/ 587076 w 1168400"/>
                          <a:gd name="connsiteY2-210" fmla="*/ 0 h 835452"/>
                          <a:gd name="connsiteX3-211" fmla="*/ 1168400 w 1168400"/>
                          <a:gd name="connsiteY3-212" fmla="*/ 739404 h 835452"/>
                          <a:gd name="connsiteX0-213" fmla="*/ 1168400 w 1168400"/>
                          <a:gd name="connsiteY0-214" fmla="*/ 739404 h 835452"/>
                          <a:gd name="connsiteX1-215" fmla="*/ 0 w 1168400"/>
                          <a:gd name="connsiteY1-216" fmla="*/ 745753 h 835452"/>
                          <a:gd name="connsiteX2-217" fmla="*/ 587076 w 1168400"/>
                          <a:gd name="connsiteY2-218" fmla="*/ 0 h 835452"/>
                          <a:gd name="connsiteX3-219" fmla="*/ 1168400 w 1168400"/>
                          <a:gd name="connsiteY3-220" fmla="*/ 739404 h 835452"/>
                          <a:gd name="connsiteX0-221" fmla="*/ 1168400 w 1168400"/>
                          <a:gd name="connsiteY0-222" fmla="*/ 739404 h 835452"/>
                          <a:gd name="connsiteX1-223" fmla="*/ 0 w 1168400"/>
                          <a:gd name="connsiteY1-224" fmla="*/ 745753 h 835452"/>
                          <a:gd name="connsiteX2-225" fmla="*/ 587076 w 1168400"/>
                          <a:gd name="connsiteY2-226" fmla="*/ 0 h 835452"/>
                          <a:gd name="connsiteX3-227" fmla="*/ 1168400 w 1168400"/>
                          <a:gd name="connsiteY3-228" fmla="*/ 739404 h 835452"/>
                          <a:gd name="connsiteX0-229" fmla="*/ 1168400 w 1168400"/>
                          <a:gd name="connsiteY0-230" fmla="*/ 739404 h 835452"/>
                          <a:gd name="connsiteX1-231" fmla="*/ 0 w 1168400"/>
                          <a:gd name="connsiteY1-232" fmla="*/ 745753 h 835452"/>
                          <a:gd name="connsiteX2-233" fmla="*/ 587076 w 1168400"/>
                          <a:gd name="connsiteY2-234" fmla="*/ 0 h 835452"/>
                          <a:gd name="connsiteX3-235" fmla="*/ 1168400 w 1168400"/>
                          <a:gd name="connsiteY3-236" fmla="*/ 739404 h 835452"/>
                          <a:gd name="connsiteX0-237" fmla="*/ 1168400 w 1168400"/>
                          <a:gd name="connsiteY0-238" fmla="*/ 739404 h 835452"/>
                          <a:gd name="connsiteX1-239" fmla="*/ 0 w 1168400"/>
                          <a:gd name="connsiteY1-240" fmla="*/ 745753 h 835452"/>
                          <a:gd name="connsiteX2-241" fmla="*/ 587076 w 1168400"/>
                          <a:gd name="connsiteY2-242" fmla="*/ 0 h 835452"/>
                          <a:gd name="connsiteX3-243" fmla="*/ 1168400 w 1168400"/>
                          <a:gd name="connsiteY3-244" fmla="*/ 739404 h 835452"/>
                          <a:gd name="connsiteX0-245" fmla="*/ 1168400 w 1168400"/>
                          <a:gd name="connsiteY0-246" fmla="*/ 739404 h 835452"/>
                          <a:gd name="connsiteX1-247" fmla="*/ 0 w 1168400"/>
                          <a:gd name="connsiteY1-248" fmla="*/ 745753 h 835452"/>
                          <a:gd name="connsiteX2-249" fmla="*/ 587076 w 1168400"/>
                          <a:gd name="connsiteY2-250" fmla="*/ 0 h 835452"/>
                          <a:gd name="connsiteX3-251" fmla="*/ 1168400 w 1168400"/>
                          <a:gd name="connsiteY3-252" fmla="*/ 739404 h 835452"/>
                          <a:gd name="connsiteX0-253" fmla="*/ 1168400 w 1168400"/>
                          <a:gd name="connsiteY0-254" fmla="*/ 739404 h 835452"/>
                          <a:gd name="connsiteX1-255" fmla="*/ 0 w 1168400"/>
                          <a:gd name="connsiteY1-256" fmla="*/ 745753 h 835452"/>
                          <a:gd name="connsiteX2-257" fmla="*/ 587076 w 1168400"/>
                          <a:gd name="connsiteY2-258" fmla="*/ 0 h 835452"/>
                          <a:gd name="connsiteX3-259" fmla="*/ 1168400 w 1168400"/>
                          <a:gd name="connsiteY3-260" fmla="*/ 739404 h 835452"/>
                          <a:gd name="connsiteX0-261" fmla="*/ 1168400 w 1168400"/>
                          <a:gd name="connsiteY0-262" fmla="*/ 739404 h 835452"/>
                          <a:gd name="connsiteX1-263" fmla="*/ 0 w 1168400"/>
                          <a:gd name="connsiteY1-264" fmla="*/ 745753 h 835452"/>
                          <a:gd name="connsiteX2-265" fmla="*/ 587076 w 1168400"/>
                          <a:gd name="connsiteY2-266" fmla="*/ 0 h 835452"/>
                          <a:gd name="connsiteX3-267" fmla="*/ 1168400 w 1168400"/>
                          <a:gd name="connsiteY3-268" fmla="*/ 739404 h 835452"/>
                          <a:gd name="connsiteX0-269" fmla="*/ 1168400 w 1168400"/>
                          <a:gd name="connsiteY0-270" fmla="*/ 739404 h 835452"/>
                          <a:gd name="connsiteX1-271" fmla="*/ 0 w 1168400"/>
                          <a:gd name="connsiteY1-272" fmla="*/ 745753 h 835452"/>
                          <a:gd name="connsiteX2-273" fmla="*/ 587076 w 1168400"/>
                          <a:gd name="connsiteY2-274" fmla="*/ 0 h 835452"/>
                          <a:gd name="connsiteX3-275" fmla="*/ 1168400 w 1168400"/>
                          <a:gd name="connsiteY3-276" fmla="*/ 739404 h 835452"/>
                          <a:gd name="connsiteX0-277" fmla="*/ 1173163 w 1173163"/>
                          <a:gd name="connsiteY0-278" fmla="*/ 744167 h 837783"/>
                          <a:gd name="connsiteX1-279" fmla="*/ 0 w 1173163"/>
                          <a:gd name="connsiteY1-280" fmla="*/ 745753 h 837783"/>
                          <a:gd name="connsiteX2-281" fmla="*/ 587076 w 1173163"/>
                          <a:gd name="connsiteY2-282" fmla="*/ 0 h 837783"/>
                          <a:gd name="connsiteX3-283" fmla="*/ 1173163 w 1173163"/>
                          <a:gd name="connsiteY3-284" fmla="*/ 744167 h 837783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</a:cxnLst>
                        <a:rect l="l" t="t" r="r" b="b"/>
                        <a:pathLst>
                          <a:path w="1173163" h="837783">
                            <a:moveTo>
                              <a:pt x="1173163" y="744167"/>
                            </a:moveTo>
                            <a:cubicBezTo>
                              <a:pt x="1075317" y="868459"/>
                              <a:pt x="96887" y="868987"/>
                              <a:pt x="0" y="745753"/>
                            </a:cubicBezTo>
                            <a:cubicBezTo>
                              <a:pt x="109487" y="555844"/>
                              <a:pt x="317731" y="274108"/>
                              <a:pt x="587076" y="0"/>
                            </a:cubicBezTo>
                            <a:cubicBezTo>
                              <a:pt x="881821" y="273579"/>
                              <a:pt x="1070984" y="561138"/>
                              <a:pt x="1173163" y="744167"/>
                            </a:cubicBezTo>
                            <a:close/>
                          </a:path>
                        </a:pathLst>
                      </a:custGeom>
                      <a:solidFill>
                        <a:srgbClr val="01ACB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sz="1600"/>
                      </a:p>
                    </p:txBody>
                  </p:sp>
                </p:grpSp>
                <p:sp>
                  <p:nvSpPr>
                    <p:cNvPr id="100" name="椭圆 71"/>
                    <p:cNvSpPr/>
                    <p:nvPr/>
                  </p:nvSpPr>
                  <p:spPr>
                    <a:xfrm>
                      <a:off x="1606127" y="4843305"/>
                      <a:ext cx="333380" cy="726532"/>
                    </a:xfrm>
                    <a:custGeom>
                      <a:avLst/>
                      <a:gdLst>
                        <a:gd name="connsiteX0" fmla="*/ 0 w 268861"/>
                        <a:gd name="connsiteY0" fmla="*/ 625089 h 1250178"/>
                        <a:gd name="connsiteX1" fmla="*/ 134431 w 268861"/>
                        <a:gd name="connsiteY1" fmla="*/ 0 h 1250178"/>
                        <a:gd name="connsiteX2" fmla="*/ 268862 w 268861"/>
                        <a:gd name="connsiteY2" fmla="*/ 625089 h 1250178"/>
                        <a:gd name="connsiteX3" fmla="*/ 134431 w 268861"/>
                        <a:gd name="connsiteY3" fmla="*/ 1250178 h 1250178"/>
                        <a:gd name="connsiteX4" fmla="*/ 0 w 268861"/>
                        <a:gd name="connsiteY4" fmla="*/ 625089 h 1250178"/>
                        <a:gd name="connsiteX0-1" fmla="*/ 0 w 449837"/>
                        <a:gd name="connsiteY0-2" fmla="*/ 404643 h 1261441"/>
                        <a:gd name="connsiteX1-3" fmla="*/ 315406 w 449837"/>
                        <a:gd name="connsiteY1-4" fmla="*/ 8154 h 1261441"/>
                        <a:gd name="connsiteX2-5" fmla="*/ 449837 w 449837"/>
                        <a:gd name="connsiteY2-6" fmla="*/ 633243 h 1261441"/>
                        <a:gd name="connsiteX3-7" fmla="*/ 315406 w 449837"/>
                        <a:gd name="connsiteY3-8" fmla="*/ 1258332 h 1261441"/>
                        <a:gd name="connsiteX4-9" fmla="*/ 0 w 449837"/>
                        <a:gd name="connsiteY4-10" fmla="*/ 404643 h 1261441"/>
                        <a:gd name="connsiteX0-11" fmla="*/ 0 w 592712"/>
                        <a:gd name="connsiteY0-12" fmla="*/ 396489 h 1250178"/>
                        <a:gd name="connsiteX1-13" fmla="*/ 315406 w 592712"/>
                        <a:gd name="connsiteY1-14" fmla="*/ 0 h 1250178"/>
                        <a:gd name="connsiteX2-15" fmla="*/ 592712 w 592712"/>
                        <a:gd name="connsiteY2-16" fmla="*/ 396489 h 1250178"/>
                        <a:gd name="connsiteX3-17" fmla="*/ 315406 w 592712"/>
                        <a:gd name="connsiteY3-18" fmla="*/ 1250178 h 1250178"/>
                        <a:gd name="connsiteX4-19" fmla="*/ 0 w 592712"/>
                        <a:gd name="connsiteY4-20" fmla="*/ 396489 h 1250178"/>
                        <a:gd name="connsiteX0-21" fmla="*/ 0 w 573662"/>
                        <a:gd name="connsiteY0-22" fmla="*/ 396489 h 1250178"/>
                        <a:gd name="connsiteX1-23" fmla="*/ 296356 w 573662"/>
                        <a:gd name="connsiteY1-24" fmla="*/ 0 h 1250178"/>
                        <a:gd name="connsiteX2-25" fmla="*/ 573662 w 573662"/>
                        <a:gd name="connsiteY2-26" fmla="*/ 396489 h 1250178"/>
                        <a:gd name="connsiteX3-27" fmla="*/ 296356 w 573662"/>
                        <a:gd name="connsiteY3-28" fmla="*/ 1250178 h 1250178"/>
                        <a:gd name="connsiteX4-29" fmla="*/ 0 w 573662"/>
                        <a:gd name="connsiteY4-30" fmla="*/ 396489 h 1250178"/>
                        <a:gd name="connsiteX0-31" fmla="*/ 0 w 573662"/>
                        <a:gd name="connsiteY0-32" fmla="*/ 396489 h 1257464"/>
                        <a:gd name="connsiteX1-33" fmla="*/ 296356 w 573662"/>
                        <a:gd name="connsiteY1-34" fmla="*/ 0 h 1257464"/>
                        <a:gd name="connsiteX2-35" fmla="*/ 573662 w 573662"/>
                        <a:gd name="connsiteY2-36" fmla="*/ 396489 h 1257464"/>
                        <a:gd name="connsiteX3-37" fmla="*/ 296356 w 573662"/>
                        <a:gd name="connsiteY3-38" fmla="*/ 1250178 h 1257464"/>
                        <a:gd name="connsiteX4-39" fmla="*/ 0 w 573662"/>
                        <a:gd name="connsiteY4-40" fmla="*/ 396489 h 1257464"/>
                        <a:gd name="connsiteX0-41" fmla="*/ 0 w 573662"/>
                        <a:gd name="connsiteY0-42" fmla="*/ 396489 h 1264652"/>
                        <a:gd name="connsiteX1-43" fmla="*/ 296356 w 573662"/>
                        <a:gd name="connsiteY1-44" fmla="*/ 0 h 1264652"/>
                        <a:gd name="connsiteX2-45" fmla="*/ 573662 w 573662"/>
                        <a:gd name="connsiteY2-46" fmla="*/ 396489 h 1264652"/>
                        <a:gd name="connsiteX3-47" fmla="*/ 296356 w 573662"/>
                        <a:gd name="connsiteY3-48" fmla="*/ 1250178 h 1264652"/>
                        <a:gd name="connsiteX4-49" fmla="*/ 0 w 573662"/>
                        <a:gd name="connsiteY4-50" fmla="*/ 396489 h 1264652"/>
                        <a:gd name="connsiteX0-51" fmla="*/ 0 w 573662"/>
                        <a:gd name="connsiteY0-52" fmla="*/ 396489 h 1250178"/>
                        <a:gd name="connsiteX1-53" fmla="*/ 296356 w 573662"/>
                        <a:gd name="connsiteY1-54" fmla="*/ 0 h 1250178"/>
                        <a:gd name="connsiteX2-55" fmla="*/ 573662 w 573662"/>
                        <a:gd name="connsiteY2-56" fmla="*/ 396489 h 1250178"/>
                        <a:gd name="connsiteX3-57" fmla="*/ 296356 w 573662"/>
                        <a:gd name="connsiteY3-58" fmla="*/ 1250178 h 1250178"/>
                        <a:gd name="connsiteX4-59" fmla="*/ 0 w 573662"/>
                        <a:gd name="connsiteY4-60" fmla="*/ 396489 h 1250178"/>
                        <a:gd name="connsiteX0-61" fmla="*/ 0 w 573662"/>
                        <a:gd name="connsiteY0-62" fmla="*/ 396489 h 1250178"/>
                        <a:gd name="connsiteX1-63" fmla="*/ 296356 w 573662"/>
                        <a:gd name="connsiteY1-64" fmla="*/ 0 h 1250178"/>
                        <a:gd name="connsiteX2-65" fmla="*/ 573662 w 573662"/>
                        <a:gd name="connsiteY2-66" fmla="*/ 396489 h 1250178"/>
                        <a:gd name="connsiteX3-67" fmla="*/ 296356 w 573662"/>
                        <a:gd name="connsiteY3-68" fmla="*/ 1250178 h 1250178"/>
                        <a:gd name="connsiteX4-69" fmla="*/ 0 w 573662"/>
                        <a:gd name="connsiteY4-70" fmla="*/ 396489 h 1250178"/>
                        <a:gd name="connsiteX0-71" fmla="*/ 0 w 573662"/>
                        <a:gd name="connsiteY0-72" fmla="*/ 396489 h 1250178"/>
                        <a:gd name="connsiteX1-73" fmla="*/ 296356 w 573662"/>
                        <a:gd name="connsiteY1-74" fmla="*/ 0 h 1250178"/>
                        <a:gd name="connsiteX2-75" fmla="*/ 573662 w 573662"/>
                        <a:gd name="connsiteY2-76" fmla="*/ 396489 h 1250178"/>
                        <a:gd name="connsiteX3-77" fmla="*/ 296356 w 573662"/>
                        <a:gd name="connsiteY3-78" fmla="*/ 1250178 h 1250178"/>
                        <a:gd name="connsiteX4-79" fmla="*/ 0 w 573662"/>
                        <a:gd name="connsiteY4-80" fmla="*/ 396489 h 1250178"/>
                        <a:gd name="connsiteX0-81" fmla="*/ 0 w 573662"/>
                        <a:gd name="connsiteY0-82" fmla="*/ 396489 h 1250178"/>
                        <a:gd name="connsiteX1-83" fmla="*/ 296356 w 573662"/>
                        <a:gd name="connsiteY1-84" fmla="*/ 0 h 1250178"/>
                        <a:gd name="connsiteX2-85" fmla="*/ 573662 w 573662"/>
                        <a:gd name="connsiteY2-86" fmla="*/ 396489 h 1250178"/>
                        <a:gd name="connsiteX3-87" fmla="*/ 296356 w 573662"/>
                        <a:gd name="connsiteY3-88" fmla="*/ 1250178 h 1250178"/>
                        <a:gd name="connsiteX4-89" fmla="*/ 0 w 573662"/>
                        <a:gd name="connsiteY4-90" fmla="*/ 396489 h 1250178"/>
                        <a:gd name="connsiteX0-91" fmla="*/ 0 w 573662"/>
                        <a:gd name="connsiteY0-92" fmla="*/ 396489 h 1250178"/>
                        <a:gd name="connsiteX1-93" fmla="*/ 296356 w 573662"/>
                        <a:gd name="connsiteY1-94" fmla="*/ 0 h 1250178"/>
                        <a:gd name="connsiteX2-95" fmla="*/ 573662 w 573662"/>
                        <a:gd name="connsiteY2-96" fmla="*/ 396489 h 1250178"/>
                        <a:gd name="connsiteX3-97" fmla="*/ 296356 w 573662"/>
                        <a:gd name="connsiteY3-98" fmla="*/ 1250178 h 1250178"/>
                        <a:gd name="connsiteX4-99" fmla="*/ 0 w 573662"/>
                        <a:gd name="connsiteY4-100" fmla="*/ 396489 h 1250178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573662" h="1250178">
                          <a:moveTo>
                            <a:pt x="0" y="396489"/>
                          </a:moveTo>
                          <a:cubicBezTo>
                            <a:pt x="0" y="51262"/>
                            <a:pt x="200746" y="0"/>
                            <a:pt x="296356" y="0"/>
                          </a:cubicBezTo>
                          <a:cubicBezTo>
                            <a:pt x="391966" y="0"/>
                            <a:pt x="573662" y="51262"/>
                            <a:pt x="573662" y="396489"/>
                          </a:cubicBezTo>
                          <a:cubicBezTo>
                            <a:pt x="573662" y="741716"/>
                            <a:pt x="363391" y="1113653"/>
                            <a:pt x="296356" y="1250178"/>
                          </a:cubicBezTo>
                          <a:cubicBezTo>
                            <a:pt x="216621" y="1113653"/>
                            <a:pt x="0" y="741716"/>
                            <a:pt x="0" y="396489"/>
                          </a:cubicBezTo>
                          <a:close/>
                        </a:path>
                      </a:pathLst>
                    </a:custGeom>
                    <a:solidFill>
                      <a:srgbClr val="FFCC2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01" name="椭圆 100"/>
                    <p:cNvSpPr/>
                    <p:nvPr/>
                  </p:nvSpPr>
                  <p:spPr>
                    <a:xfrm>
                      <a:off x="1650471" y="3765597"/>
                      <a:ext cx="268861" cy="1250178"/>
                    </a:xfrm>
                    <a:prstGeom prst="ellipse">
                      <a:avLst/>
                    </a:prstGeom>
                    <a:solidFill>
                      <a:srgbClr val="01AC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</p:grpSp>
              <p:sp>
                <p:nvSpPr>
                  <p:cNvPr id="95" name="椭圆 94"/>
                  <p:cNvSpPr/>
                  <p:nvPr/>
                </p:nvSpPr>
                <p:spPr>
                  <a:xfrm>
                    <a:off x="1041354" y="1510116"/>
                    <a:ext cx="203834" cy="203834"/>
                  </a:xfrm>
                  <a:prstGeom prst="ellipse">
                    <a:avLst/>
                  </a:prstGeom>
                  <a:solidFill>
                    <a:srgbClr val="01AC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</p:grpSp>
          <p:grpSp>
            <p:nvGrpSpPr>
              <p:cNvPr id="114" name="组合 113"/>
              <p:cNvGrpSpPr/>
              <p:nvPr/>
            </p:nvGrpSpPr>
            <p:grpSpPr>
              <a:xfrm>
                <a:off x="3883048" y="2511209"/>
                <a:ext cx="682300" cy="283461"/>
                <a:chOff x="3789076" y="4421533"/>
                <a:chExt cx="5889054" cy="2446601"/>
              </a:xfrm>
              <a:solidFill>
                <a:schemeClr val="bg1"/>
              </a:solidFill>
              <a:effectLst/>
            </p:grpSpPr>
            <p:sp>
              <p:nvSpPr>
                <p:cNvPr id="115" name="椭圆 114"/>
                <p:cNvSpPr/>
                <p:nvPr/>
              </p:nvSpPr>
              <p:spPr>
                <a:xfrm flipH="1">
                  <a:off x="3789076" y="6073583"/>
                  <a:ext cx="793028" cy="79302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grpSp>
              <p:nvGrpSpPr>
                <p:cNvPr id="116" name="组合 115"/>
                <p:cNvGrpSpPr/>
                <p:nvPr/>
              </p:nvGrpSpPr>
              <p:grpSpPr>
                <a:xfrm flipH="1">
                  <a:off x="4018056" y="5166665"/>
                  <a:ext cx="1967423" cy="1694516"/>
                  <a:chOff x="621437" y="1524151"/>
                  <a:chExt cx="1967424" cy="1694516"/>
                </a:xfrm>
                <a:grpFill/>
              </p:grpSpPr>
              <p:sp>
                <p:nvSpPr>
                  <p:cNvPr id="128" name="椭圆 127"/>
                  <p:cNvSpPr/>
                  <p:nvPr/>
                </p:nvSpPr>
                <p:spPr>
                  <a:xfrm>
                    <a:off x="621437" y="2117836"/>
                    <a:ext cx="1100831" cy="110083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9" name="圆角矩形 57"/>
                  <p:cNvSpPr/>
                  <p:nvPr/>
                </p:nvSpPr>
                <p:spPr>
                  <a:xfrm>
                    <a:off x="1074199" y="2442039"/>
                    <a:ext cx="1514662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30" name="椭圆 129"/>
                  <p:cNvSpPr/>
                  <p:nvPr/>
                </p:nvSpPr>
                <p:spPr>
                  <a:xfrm>
                    <a:off x="865219" y="1524151"/>
                    <a:ext cx="1675644" cy="167564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117" name="组合 116"/>
                <p:cNvGrpSpPr/>
                <p:nvPr/>
              </p:nvGrpSpPr>
              <p:grpSpPr>
                <a:xfrm flipH="1">
                  <a:off x="4825813" y="5438830"/>
                  <a:ext cx="2879019" cy="1429304"/>
                  <a:chOff x="748315" y="1789364"/>
                  <a:chExt cx="2879020" cy="1429304"/>
                </a:xfrm>
                <a:grpFill/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2198031" y="1789364"/>
                    <a:ext cx="1429304" cy="142930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6" name="圆角矩形 62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118" name="组合 117"/>
                <p:cNvGrpSpPr/>
                <p:nvPr/>
              </p:nvGrpSpPr>
              <p:grpSpPr>
                <a:xfrm flipH="1">
                  <a:off x="5508773" y="4421533"/>
                  <a:ext cx="4169357" cy="2445080"/>
                  <a:chOff x="748315" y="773588"/>
                  <a:chExt cx="4169358" cy="2445080"/>
                </a:xfrm>
                <a:grpFill/>
              </p:grpSpPr>
              <p:sp>
                <p:nvSpPr>
                  <p:cNvPr id="120" name="椭圆 119"/>
                  <p:cNvSpPr/>
                  <p:nvPr/>
                </p:nvSpPr>
                <p:spPr>
                  <a:xfrm>
                    <a:off x="748315" y="2425638"/>
                    <a:ext cx="793029" cy="79302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>
                    <a:off x="2472592" y="773588"/>
                    <a:ext cx="2445081" cy="244508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2" name="圆角矩形 67"/>
                  <p:cNvSpPr/>
                  <p:nvPr/>
                </p:nvSpPr>
                <p:spPr>
                  <a:xfrm>
                    <a:off x="1074198" y="2442039"/>
                    <a:ext cx="2032371" cy="77662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123" name="椭圆 122"/>
                  <p:cNvSpPr/>
                  <p:nvPr/>
                </p:nvSpPr>
                <p:spPr>
                  <a:xfrm>
                    <a:off x="1144830" y="2027271"/>
                    <a:ext cx="1172523" cy="11725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119" name="椭圆 118"/>
                <p:cNvSpPr/>
                <p:nvPr/>
              </p:nvSpPr>
              <p:spPr>
                <a:xfrm flipH="1">
                  <a:off x="7388372" y="5437309"/>
                  <a:ext cx="1429303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131" name="组合 130"/>
              <p:cNvGrpSpPr/>
              <p:nvPr/>
            </p:nvGrpSpPr>
            <p:grpSpPr>
              <a:xfrm flipH="1">
                <a:off x="2181864" y="2570262"/>
                <a:ext cx="409173" cy="230663"/>
                <a:chOff x="621437" y="1524151"/>
                <a:chExt cx="3005898" cy="1694517"/>
              </a:xfrm>
              <a:solidFill>
                <a:schemeClr val="bg1"/>
              </a:solidFill>
              <a:effectLst/>
            </p:grpSpPr>
            <p:sp>
              <p:nvSpPr>
                <p:cNvPr id="132" name="椭圆 131"/>
                <p:cNvSpPr/>
                <p:nvPr/>
              </p:nvSpPr>
              <p:spPr>
                <a:xfrm>
                  <a:off x="621437" y="2117836"/>
                  <a:ext cx="1100831" cy="11008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3" name="椭圆 132"/>
                <p:cNvSpPr/>
                <p:nvPr/>
              </p:nvSpPr>
              <p:spPr>
                <a:xfrm>
                  <a:off x="2198031" y="1789364"/>
                  <a:ext cx="1429304" cy="14293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4" name="圆角矩形 47"/>
                <p:cNvSpPr/>
                <p:nvPr/>
              </p:nvSpPr>
              <p:spPr>
                <a:xfrm>
                  <a:off x="1074198" y="2442039"/>
                  <a:ext cx="2032371" cy="77662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5" name="椭圆 134"/>
                <p:cNvSpPr/>
                <p:nvPr/>
              </p:nvSpPr>
              <p:spPr>
                <a:xfrm>
                  <a:off x="1144829" y="1524151"/>
                  <a:ext cx="1675644" cy="167564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</p:grpSp>
        <p:sp>
          <p:nvSpPr>
            <p:cNvPr id="136" name="文本框 135"/>
            <p:cNvSpPr txBox="1"/>
            <p:nvPr/>
          </p:nvSpPr>
          <p:spPr>
            <a:xfrm>
              <a:off x="4333611" y="2805715"/>
              <a:ext cx="533718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Forte" panose="03060902040502070203" pitchFamily="66" charset="0"/>
                  <a:ea typeface=".萍方-简" panose="020B0100000000000000" pitchFamily="34" charset="-122"/>
                </a:rPr>
                <a:t>PU</a:t>
              </a:r>
              <a:r>
                <a:rPr lang="zh-CN" altLang="zh-CN" sz="6000" dirty="0">
                  <a:solidFill>
                    <a:schemeClr val="bg1"/>
                  </a:solidFill>
                  <a:latin typeface="Forte" panose="03060902040502070203" pitchFamily="66" charset="0"/>
                  <a:ea typeface=".萍方-简" panose="020B0100000000000000" pitchFamily="34" charset="-122"/>
                </a:rPr>
                <a:t>口袋校园</a:t>
              </a:r>
              <a:endParaRPr lang="en-US" altLang="zh-CN" sz="6000" dirty="0">
                <a:solidFill>
                  <a:schemeClr val="bg1"/>
                </a:solidFill>
                <a:latin typeface="Forte" panose="03060902040502070203" pitchFamily="66" charset="0"/>
                <a:ea typeface=".萍方-简" panose="020B0100000000000000" pitchFamily="34" charset="-122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4333611" y="4088473"/>
              <a:ext cx="347783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用户操作手册（团委老师）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4333611" y="4838377"/>
              <a:ext cx="253947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56822" y="3860324"/>
              <a:ext cx="4020820" cy="76200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梯形 139"/>
            <p:cNvSpPr/>
            <p:nvPr/>
          </p:nvSpPr>
          <p:spPr>
            <a:xfrm rot="10800000">
              <a:off x="9497677" y="3293212"/>
              <a:ext cx="103285" cy="495549"/>
            </a:xfrm>
            <a:prstGeom prst="trapezoid">
              <a:avLst>
                <a:gd name="adj" fmla="val 152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9953625" y="3878580"/>
            <a:ext cx="131445" cy="1314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 183"/>
          <p:cNvSpPr/>
          <p:nvPr/>
        </p:nvSpPr>
        <p:spPr>
          <a:xfrm>
            <a:off x="0" y="2652552"/>
            <a:ext cx="12206170" cy="420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0" name="梯形 169"/>
          <p:cNvSpPr/>
          <p:nvPr/>
        </p:nvSpPr>
        <p:spPr>
          <a:xfrm>
            <a:off x="845820" y="2259330"/>
            <a:ext cx="3840480" cy="401320"/>
          </a:xfrm>
          <a:prstGeom prst="trapezoid">
            <a:avLst>
              <a:gd name="adj" fmla="val 45165"/>
            </a:avLst>
          </a:prstGeom>
          <a:solidFill>
            <a:srgbClr val="01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46980" y="2275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3293110" y="4211955"/>
            <a:ext cx="4081780" cy="21082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721995" y="2583815"/>
            <a:ext cx="4107180" cy="3442970"/>
          </a:xfrm>
          <a:prstGeom prst="rect">
            <a:avLst/>
          </a:prstGeom>
          <a:solidFill>
            <a:srgbClr val="01ACBF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70635" y="3583305"/>
            <a:ext cx="3127375" cy="21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1606550" indent="-1606550" algn="l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活动院系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&amp;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年级</a:t>
            </a:r>
            <a:endParaRPr lang="zh-CN" altLang="en-US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活动选项：投票功能</a:t>
            </a:r>
            <a:endPara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审核制</a:t>
            </a:r>
            <a:endParaRPr lang="zh-CN" altLang="en-US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无需报名</a:t>
            </a: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ea typeface="+mn-lt"/>
                <a:sym typeface="+mn-ea"/>
              </a:rPr>
              <a:t>更多信息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021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235811" y="772692"/>
            <a:ext cx="555500" cy="230782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6" name="椭圆 5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79" name="椭圆 78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75" name="椭圆 7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71" name="椭圆 7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0" name="椭圆 6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616228" y="382453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83" name="椭圆 82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96" name="椭圆 9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92" name="椭圆 91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4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88" name="椭圆 87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90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87" name="椭圆 86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6513" y="398328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2" name="椭圆 11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16" name="椭圆 1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13" name="椭圆 12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25" name="椭圆 2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3" name="椭圆 32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186795" y="1252855"/>
            <a:ext cx="440055" cy="258445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5" name="椭圆 34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37" name="椭圆 36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41" name="椭圆 4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46" name="椭圆 45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4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0" name="椭圆 4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7306254" y="1762733"/>
            <a:ext cx="506933" cy="372435"/>
            <a:chOff x="7274063" y="338841"/>
            <a:chExt cx="500086" cy="372435"/>
          </a:xfrm>
        </p:grpSpPr>
        <p:grpSp>
          <p:nvGrpSpPr>
            <p:cNvPr id="145" name="组合 144"/>
            <p:cNvGrpSpPr/>
            <p:nvPr/>
          </p:nvGrpSpPr>
          <p:grpSpPr>
            <a:xfrm>
              <a:off x="7274063" y="338841"/>
              <a:ext cx="500086" cy="372435"/>
              <a:chOff x="11413013" y="4928266"/>
              <a:chExt cx="500086" cy="372435"/>
            </a:xfrm>
            <a:effectLst/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94886" y="5226162"/>
                <a:ext cx="184652" cy="74539"/>
              </a:xfrm>
              <a:prstGeom prst="rect">
                <a:avLst/>
              </a:prstGeom>
            </p:spPr>
          </p:pic>
          <p:pic>
            <p:nvPicPr>
              <p:cNvPr id="148" name="图片 147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39948" y="5217036"/>
                <a:ext cx="184652" cy="74539"/>
              </a:xfrm>
              <a:prstGeom prst="rect">
                <a:avLst/>
              </a:prstGeom>
            </p:spPr>
          </p:pic>
          <p:grpSp>
            <p:nvGrpSpPr>
              <p:cNvPr id="149" name="组合 148"/>
              <p:cNvGrpSpPr/>
              <p:nvPr/>
            </p:nvGrpSpPr>
            <p:grpSpPr>
              <a:xfrm rot="21513829" flipH="1">
                <a:off x="11413013" y="4928266"/>
                <a:ext cx="500086" cy="348888"/>
                <a:chOff x="3968093" y="850238"/>
                <a:chExt cx="973391" cy="679621"/>
              </a:xfrm>
              <a:solidFill>
                <a:srgbClr val="FFF4B3"/>
              </a:solidFill>
            </p:grpSpPr>
            <p:sp>
              <p:nvSpPr>
                <p:cNvPr id="150" name="等腰三角形 149"/>
                <p:cNvSpPr/>
                <p:nvPr/>
              </p:nvSpPr>
              <p:spPr>
                <a:xfrm rot="5400000">
                  <a:off x="4701453" y="965855"/>
                  <a:ext cx="220338" cy="259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4653305" y="984262"/>
                  <a:ext cx="104171" cy="1041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2" name="Freeform 7"/>
                <p:cNvSpPr/>
                <p:nvPr/>
              </p:nvSpPr>
              <p:spPr bwMode="auto">
                <a:xfrm flipH="1">
                  <a:off x="3968093" y="898192"/>
                  <a:ext cx="880534" cy="631667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3" name="Freeform 7"/>
                <p:cNvSpPr/>
                <p:nvPr/>
              </p:nvSpPr>
              <p:spPr bwMode="auto">
                <a:xfrm rot="2700000" flipH="1">
                  <a:off x="4072612" y="924354"/>
                  <a:ext cx="524478" cy="376245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solidFill>
                  <a:srgbClr val="FBE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46" name="椭圆 145"/>
            <p:cNvSpPr/>
            <p:nvPr/>
          </p:nvSpPr>
          <p:spPr>
            <a:xfrm>
              <a:off x="7360255" y="4245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0C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15" y="2276475"/>
            <a:ext cx="6141085" cy="408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80435" y="2414270"/>
            <a:ext cx="7771765" cy="382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7595" y="2291715"/>
            <a:ext cx="2403475" cy="4051935"/>
          </a:xfrm>
          <a:prstGeom prst="rect">
            <a:avLst/>
          </a:prstGeom>
          <a:solidFill>
            <a:srgbClr val="AA7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656570" y="169989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959919" y="211902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77595" y="1750695"/>
            <a:ext cx="88519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app</a:t>
            </a:r>
            <a:r>
              <a:rPr lang="zh-CN" altLang="en-US">
                <a:solidFill>
                  <a:schemeClr val="tx1"/>
                </a:solidFill>
              </a:rPr>
              <a:t>版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2"/>
          <a:stretch>
            <a:fillRect/>
          </a:stretch>
        </p:blipFill>
        <p:spPr bwMode="auto">
          <a:xfrm>
            <a:off x="3763010" y="2519680"/>
            <a:ext cx="2336165" cy="36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/>
          <p:cNvPicPr/>
          <p:nvPr/>
        </p:nvPicPr>
        <p:blipFill>
          <a:blip r:embed="rId3"/>
          <a:srcRect t="4324"/>
          <a:stretch>
            <a:fillRect/>
          </a:stretch>
        </p:blipFill>
        <p:spPr>
          <a:xfrm>
            <a:off x="6255385" y="2519680"/>
            <a:ext cx="2213610" cy="378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C:\Users\Administrator\AppData\Local\Temp\WeChat Files\6796372204524742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b="2324"/>
          <a:stretch>
            <a:fillRect/>
          </a:stretch>
        </p:blipFill>
        <p:spPr bwMode="auto">
          <a:xfrm>
            <a:off x="8624570" y="2519045"/>
            <a:ext cx="231711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340485" y="3433445"/>
            <a:ext cx="3127375" cy="24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1606550" indent="-1606550" algn="l" fontAlgn="auto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发布活动</a:t>
            </a:r>
            <a:endParaRPr lang="zh-CN" altLang="zh-CN" dirty="0">
              <a:solidFill>
                <a:schemeClr val="bg1"/>
              </a:solidFill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参与对象信息分两种</a:t>
            </a:r>
            <a:endParaRPr lang="zh-CN" altLang="zh-CN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活</a:t>
            </a:r>
            <a:r>
              <a:rPr lang="zh-CN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动规则</a:t>
            </a:r>
            <a:endParaRPr lang="zh-CN" altLang="zh-CN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报名方式</a:t>
            </a:r>
            <a:endParaRPr lang="zh-CN" altLang="zh-CN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5.</a:t>
            </a:r>
            <a:r>
              <a:rPr lang="zh-CN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设置定位签到</a:t>
            </a: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ea typeface="+mn-lt"/>
              </a:rPr>
              <a:t>活动信息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021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 183"/>
          <p:cNvSpPr/>
          <p:nvPr/>
        </p:nvSpPr>
        <p:spPr>
          <a:xfrm>
            <a:off x="0" y="2652552"/>
            <a:ext cx="12206170" cy="420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0" name="梯形 169"/>
          <p:cNvSpPr/>
          <p:nvPr/>
        </p:nvSpPr>
        <p:spPr>
          <a:xfrm>
            <a:off x="845820" y="2259330"/>
            <a:ext cx="3840480" cy="401320"/>
          </a:xfrm>
          <a:prstGeom prst="trapezoid">
            <a:avLst>
              <a:gd name="adj" fmla="val 4516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46980" y="2275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3293110" y="4211955"/>
            <a:ext cx="4081780" cy="21082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721995" y="2583815"/>
            <a:ext cx="4107180" cy="3442970"/>
          </a:xfrm>
          <a:prstGeom prst="rect">
            <a:avLst/>
          </a:prstGeom>
          <a:solidFill>
            <a:srgbClr val="AA78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322070" y="3650615"/>
            <a:ext cx="3011805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1606550" indent="-1606550" algn="l" fontAlgn="auto">
              <a:lnSpc>
                <a:spcPct val="150000"/>
              </a:lnSpc>
            </a:pPr>
            <a:r>
              <a:rPr lang="zh-CN" altLang="zh-CN" dirty="0">
                <a:sym typeface="+mn-ea"/>
              </a:rPr>
              <a:t>活动发起人可以设置定位签到，</a:t>
            </a:r>
            <a:endParaRPr lang="zh-CN" altLang="zh-CN" dirty="0"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zh-CN" altLang="zh-CN" dirty="0">
                <a:sym typeface="+mn-ea"/>
              </a:rPr>
              <a:t>设置签到范围，</a:t>
            </a:r>
            <a:endParaRPr lang="zh-CN" altLang="zh-CN" dirty="0"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zh-CN" altLang="zh-CN" dirty="0">
                <a:sym typeface="+mn-ea"/>
              </a:rPr>
              <a:t>参与者到达签到范围</a:t>
            </a:r>
            <a:endParaRPr lang="zh-CN" altLang="zh-CN" dirty="0"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zh-CN" altLang="zh-CN" dirty="0">
                <a:sym typeface="+mn-ea"/>
              </a:rPr>
              <a:t>手动点击签到即可</a:t>
            </a: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ea typeface="+mn-lt"/>
                <a:sym typeface="+mn-ea"/>
              </a:rPr>
              <a:t>定位签到设置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23329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235811" y="772692"/>
            <a:ext cx="555500" cy="230782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6" name="椭圆 5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79" name="椭圆 78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75" name="椭圆 7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71" name="椭圆 7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0" name="椭圆 6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616228" y="382453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83" name="椭圆 82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96" name="椭圆 9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92" name="椭圆 91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4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88" name="椭圆 87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90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87" name="椭圆 86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6513" y="398328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2" name="椭圆 11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16" name="椭圆 1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13" name="椭圆 12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25" name="椭圆 2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3" name="椭圆 32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186795" y="1252855"/>
            <a:ext cx="440055" cy="258445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5" name="椭圆 34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37" name="椭圆 36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41" name="椭圆 4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46" name="椭圆 45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4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0" name="椭圆 4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6339784" y="1953233"/>
            <a:ext cx="506933" cy="372435"/>
            <a:chOff x="7274063" y="338841"/>
            <a:chExt cx="500086" cy="372435"/>
          </a:xfrm>
        </p:grpSpPr>
        <p:grpSp>
          <p:nvGrpSpPr>
            <p:cNvPr id="145" name="组合 144"/>
            <p:cNvGrpSpPr/>
            <p:nvPr/>
          </p:nvGrpSpPr>
          <p:grpSpPr>
            <a:xfrm>
              <a:off x="7274063" y="338841"/>
              <a:ext cx="500086" cy="372435"/>
              <a:chOff x="11413013" y="4928266"/>
              <a:chExt cx="500086" cy="372435"/>
            </a:xfrm>
            <a:effectLst/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94886" y="5226162"/>
                <a:ext cx="184652" cy="74539"/>
              </a:xfrm>
              <a:prstGeom prst="rect">
                <a:avLst/>
              </a:prstGeom>
            </p:spPr>
          </p:pic>
          <p:pic>
            <p:nvPicPr>
              <p:cNvPr id="148" name="图片 147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39948" y="5217036"/>
                <a:ext cx="184652" cy="74539"/>
              </a:xfrm>
              <a:prstGeom prst="rect">
                <a:avLst/>
              </a:prstGeom>
            </p:spPr>
          </p:pic>
          <p:grpSp>
            <p:nvGrpSpPr>
              <p:cNvPr id="149" name="组合 148"/>
              <p:cNvGrpSpPr/>
              <p:nvPr/>
            </p:nvGrpSpPr>
            <p:grpSpPr>
              <a:xfrm rot="21513829" flipH="1">
                <a:off x="11413013" y="4928266"/>
                <a:ext cx="500086" cy="348888"/>
                <a:chOff x="3968093" y="850238"/>
                <a:chExt cx="973391" cy="679621"/>
              </a:xfrm>
              <a:solidFill>
                <a:srgbClr val="FFF4B3"/>
              </a:solidFill>
            </p:grpSpPr>
            <p:sp>
              <p:nvSpPr>
                <p:cNvPr id="150" name="等腰三角形 149"/>
                <p:cNvSpPr/>
                <p:nvPr/>
              </p:nvSpPr>
              <p:spPr>
                <a:xfrm rot="5400000">
                  <a:off x="4701453" y="965855"/>
                  <a:ext cx="220338" cy="259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4653305" y="984262"/>
                  <a:ext cx="104171" cy="1041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2" name="Freeform 7"/>
                <p:cNvSpPr/>
                <p:nvPr/>
              </p:nvSpPr>
              <p:spPr bwMode="auto">
                <a:xfrm flipH="1">
                  <a:off x="3968093" y="898192"/>
                  <a:ext cx="880534" cy="631667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3" name="Freeform 7"/>
                <p:cNvSpPr/>
                <p:nvPr/>
              </p:nvSpPr>
              <p:spPr bwMode="auto">
                <a:xfrm rot="2700000" flipH="1">
                  <a:off x="4072612" y="924354"/>
                  <a:ext cx="524478" cy="376245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solidFill>
                  <a:srgbClr val="FBE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46" name="椭圆 145"/>
            <p:cNvSpPr/>
            <p:nvPr/>
          </p:nvSpPr>
          <p:spPr>
            <a:xfrm>
              <a:off x="7360255" y="4245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0C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24100"/>
            <a:ext cx="2423160" cy="398716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8784590" y="2337435"/>
            <a:ext cx="2423160" cy="3973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920" y="225171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2652552"/>
            <a:ext cx="12206170" cy="420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49520" y="2275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763164" y="686948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5" name="矩形 154"/>
          <p:cNvSpPr/>
          <p:nvPr/>
        </p:nvSpPr>
        <p:spPr>
          <a:xfrm rot="5400000">
            <a:off x="3306445" y="4211955"/>
            <a:ext cx="4081780" cy="21082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678180" y="2388870"/>
            <a:ext cx="4107180" cy="383222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74859" y="792773"/>
            <a:ext cx="19589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04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333299" y="233238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029950" y="191325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52527" y="26795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进入后台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4351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075" y="2898140"/>
            <a:ext cx="6201410" cy="3004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322070" y="3650615"/>
            <a:ext cx="3011805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1606550" indent="-1606550"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1.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前台右上角点击设置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-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学校后台</a:t>
            </a: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2.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后台入口密码与账号密码一致</a:t>
            </a: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920" y="225171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2652552"/>
            <a:ext cx="12206170" cy="420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49520" y="2275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3306445" y="4211955"/>
            <a:ext cx="4081780" cy="21082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678180" y="2388870"/>
            <a:ext cx="4107180" cy="383222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1333299" y="233238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029950" y="191325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52527" y="2679527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查看待审核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8404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322070" y="3650615"/>
            <a:ext cx="3119755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-1606550" algn="l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查看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【待初审】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是否有红色数字，如有（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）则表示有两个活动需要您进行审核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点击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【待初审】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查看活动明细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点击活动标题查看活动内容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操作处点击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【编辑】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可对活动发起时填写的内容进行修改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130" y="2771140"/>
            <a:ext cx="6335395" cy="1761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30" y="4532630"/>
            <a:ext cx="6334760" cy="1826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0947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55265" y="3621405"/>
            <a:ext cx="5264150" cy="21018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99695" y="1810385"/>
            <a:ext cx="5264150" cy="383222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742170" y="106743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4345" y="55054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879427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查看申请内容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447925"/>
            <a:ext cx="21837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72210" y="2839085"/>
            <a:ext cx="3119755" cy="235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-1606550" algn="l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老师查看活动申请表具体内容决定是同意活动举办，如有需要修改的内容，老师可直接点击编辑进行修改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26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75" y="1640205"/>
            <a:ext cx="6353175" cy="4718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 183"/>
          <p:cNvSpPr/>
          <p:nvPr/>
        </p:nvSpPr>
        <p:spPr>
          <a:xfrm>
            <a:off x="0" y="1654175"/>
            <a:ext cx="12205970" cy="5203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0" name="梯形 169"/>
          <p:cNvSpPr/>
          <p:nvPr/>
        </p:nvSpPr>
        <p:spPr>
          <a:xfrm>
            <a:off x="855345" y="1252220"/>
            <a:ext cx="3840480" cy="401320"/>
          </a:xfrm>
          <a:prstGeom prst="trapezoid">
            <a:avLst>
              <a:gd name="adj" fmla="val 45165"/>
            </a:avLst>
          </a:prstGeom>
          <a:solidFill>
            <a:srgbClr val="01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60315" y="1275715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87650" y="3693160"/>
            <a:ext cx="5106035" cy="22415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222885" y="2084705"/>
            <a:ext cx="5105400" cy="3442970"/>
          </a:xfrm>
          <a:prstGeom prst="rect">
            <a:avLst/>
          </a:prstGeom>
          <a:solidFill>
            <a:srgbClr val="01ACBF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340485" y="2208530"/>
            <a:ext cx="3011805" cy="47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1.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初级审核页面，需要为活动匹配相应的实践学时或学分</a:t>
            </a: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2.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活动积分一般不填</a:t>
            </a: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indent="0" algn="l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3.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签到员上限默认为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，若活动参与人员较多可增加到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或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个签到员</a:t>
            </a: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indent="0" algn="l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审阅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人一般为辅助部门，审阅人对活动有建议权限，无修改编辑权限。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indent="0" algn="l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.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选择一位终审老师为该活动进行终极审核，可选择校内其他有终审权限的老师，也可选择自己账号进行终审</a:t>
            </a:r>
            <a:endParaRPr lang="zh-CN" altLang="zh-CN" dirty="0">
              <a:solidFill>
                <a:schemeClr val="bg1"/>
              </a:solidFill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1359362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ea typeface="+mn-lt"/>
                <a:sym typeface="+mn-ea"/>
              </a:rPr>
              <a:t>通过初级审核</a:t>
            </a:r>
            <a:endParaRPr lang="en-US" altLang="zh-CN" sz="28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1927860"/>
            <a:ext cx="23329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235811" y="772692"/>
            <a:ext cx="555500" cy="230782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6" name="椭圆 5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79" name="椭圆 78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75" name="椭圆 7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71" name="椭圆 7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0" name="椭圆 6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616228" y="382453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83" name="椭圆 82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96" name="椭圆 9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92" name="椭圆 91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4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88" name="椭圆 87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90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87" name="椭圆 86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6513" y="398328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2" name="椭圆 11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16" name="椭圆 1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13" name="椭圆 12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25" name="椭圆 2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3" name="椭圆 32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186795" y="1252855"/>
            <a:ext cx="440055" cy="258445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5" name="椭圆 34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37" name="椭圆 36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41" name="椭圆 4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46" name="椭圆 45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4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0" name="椭圆 4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6258504" y="312393"/>
            <a:ext cx="506933" cy="372435"/>
            <a:chOff x="7274063" y="338841"/>
            <a:chExt cx="500086" cy="372435"/>
          </a:xfrm>
        </p:grpSpPr>
        <p:grpSp>
          <p:nvGrpSpPr>
            <p:cNvPr id="145" name="组合 144"/>
            <p:cNvGrpSpPr/>
            <p:nvPr/>
          </p:nvGrpSpPr>
          <p:grpSpPr>
            <a:xfrm>
              <a:off x="7274063" y="338841"/>
              <a:ext cx="500086" cy="372435"/>
              <a:chOff x="11413013" y="4928266"/>
              <a:chExt cx="500086" cy="372435"/>
            </a:xfrm>
            <a:effectLst/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94886" y="5226162"/>
                <a:ext cx="184652" cy="74539"/>
              </a:xfrm>
              <a:prstGeom prst="rect">
                <a:avLst/>
              </a:prstGeom>
            </p:spPr>
          </p:pic>
          <p:pic>
            <p:nvPicPr>
              <p:cNvPr id="148" name="图片 147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39948" y="5217036"/>
                <a:ext cx="184652" cy="74539"/>
              </a:xfrm>
              <a:prstGeom prst="rect">
                <a:avLst/>
              </a:prstGeom>
            </p:spPr>
          </p:pic>
          <p:grpSp>
            <p:nvGrpSpPr>
              <p:cNvPr id="149" name="组合 148"/>
              <p:cNvGrpSpPr/>
              <p:nvPr/>
            </p:nvGrpSpPr>
            <p:grpSpPr>
              <a:xfrm rot="21513829" flipH="1">
                <a:off x="11413013" y="4928266"/>
                <a:ext cx="500086" cy="348888"/>
                <a:chOff x="3968093" y="850238"/>
                <a:chExt cx="973391" cy="679621"/>
              </a:xfrm>
              <a:solidFill>
                <a:srgbClr val="FFF4B3"/>
              </a:solidFill>
            </p:grpSpPr>
            <p:sp>
              <p:nvSpPr>
                <p:cNvPr id="150" name="等腰三角形 149"/>
                <p:cNvSpPr/>
                <p:nvPr/>
              </p:nvSpPr>
              <p:spPr>
                <a:xfrm rot="5400000">
                  <a:off x="4701453" y="965855"/>
                  <a:ext cx="220338" cy="259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4653305" y="984262"/>
                  <a:ext cx="104171" cy="1041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2" name="Freeform 7"/>
                <p:cNvSpPr/>
                <p:nvPr/>
              </p:nvSpPr>
              <p:spPr bwMode="auto">
                <a:xfrm flipH="1">
                  <a:off x="3968093" y="898192"/>
                  <a:ext cx="880534" cy="631667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3" name="Freeform 7"/>
                <p:cNvSpPr/>
                <p:nvPr/>
              </p:nvSpPr>
              <p:spPr bwMode="auto">
                <a:xfrm rot="2700000" flipH="1">
                  <a:off x="4072612" y="924354"/>
                  <a:ext cx="524478" cy="376245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solidFill>
                  <a:srgbClr val="FBE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46" name="椭圆 145"/>
            <p:cNvSpPr/>
            <p:nvPr/>
          </p:nvSpPr>
          <p:spPr>
            <a:xfrm>
              <a:off x="7360255" y="4245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0C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10" y="1786255"/>
            <a:ext cx="622173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0947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55265" y="3621405"/>
            <a:ext cx="5264150" cy="21018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99695" y="1810385"/>
            <a:ext cx="5264150" cy="3832225"/>
          </a:xfrm>
          <a:prstGeom prst="rect">
            <a:avLst/>
          </a:prstGeom>
          <a:solidFill>
            <a:srgbClr val="01ACBF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742170" y="106743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4345" y="55054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879427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通过活动审阅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447925"/>
            <a:ext cx="21837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86180" y="2839085"/>
            <a:ext cx="3119755" cy="375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.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审阅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人一般为辅助部门，审阅人对活动有建议权限，无修改编辑权限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审阅意见交予终审人审核，终审人可做参考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604010"/>
            <a:ext cx="5287645" cy="144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80" y="3161030"/>
            <a:ext cx="5276215" cy="33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0947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55265" y="3621405"/>
            <a:ext cx="5264150" cy="21018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99695" y="1810385"/>
            <a:ext cx="5264150" cy="383222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742170" y="106743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4345" y="55054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879427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通过终极审核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447925"/>
            <a:ext cx="21837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72210" y="2839085"/>
            <a:ext cx="3119755" cy="50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在活动管理待终审里找到相应需要终审的活动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点击活动名称了解活动详情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点击通过后进行活动终审，终审活动时匹配的学时、积分、签到员上限均为初审时匹配的内容，如果需要修改终审时可直接修改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确定后活动通过终审，审核完成。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75" y="1574165"/>
            <a:ext cx="6256655" cy="1133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2402"/>
          <a:stretch>
            <a:fillRect/>
          </a:stretch>
        </p:blipFill>
        <p:spPr>
          <a:xfrm>
            <a:off x="5680710" y="2707640"/>
            <a:ext cx="6256020" cy="3651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0947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55265" y="3621405"/>
            <a:ext cx="5264150" cy="21018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99695" y="1810385"/>
            <a:ext cx="5264150" cy="383222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742170" y="106743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4345" y="55054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8794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驳回申请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447925"/>
            <a:ext cx="14757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72210" y="2839085"/>
            <a:ext cx="3119755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活动不可举办老师直接点击待初审最右边的【驳回】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驳回后须填写驳回活动的原因后选择【打回修改】或【驳回并删除】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31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45" y="1683385"/>
            <a:ext cx="5365115" cy="2128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845" y="3811905"/>
            <a:ext cx="5365750" cy="245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5799" y="574675"/>
            <a:ext cx="10820402" cy="5800517"/>
            <a:chOff x="685799" y="549275"/>
            <a:chExt cx="10820402" cy="5800517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矩形 24"/>
            <p:cNvSpPr/>
            <p:nvPr/>
          </p:nvSpPr>
          <p:spPr>
            <a:xfrm>
              <a:off x="685799" y="549275"/>
              <a:ext cx="10820402" cy="5708650"/>
            </a:xfrm>
            <a:custGeom>
              <a:avLst/>
              <a:gdLst>
                <a:gd name="connsiteX0" fmla="*/ 0 w 10820402"/>
                <a:gd name="connsiteY0" fmla="*/ 0 h 5708650"/>
                <a:gd name="connsiteX1" fmla="*/ 10820402 w 10820402"/>
                <a:gd name="connsiteY1" fmla="*/ 0 h 5708650"/>
                <a:gd name="connsiteX2" fmla="*/ 10820402 w 10820402"/>
                <a:gd name="connsiteY2" fmla="*/ 5708650 h 5708650"/>
                <a:gd name="connsiteX3" fmla="*/ 0 w 10820402"/>
                <a:gd name="connsiteY3" fmla="*/ 5708650 h 5708650"/>
                <a:gd name="connsiteX4" fmla="*/ 0 w 10820402"/>
                <a:gd name="connsiteY4" fmla="*/ 0 h 5708650"/>
                <a:gd name="connsiteX0-1" fmla="*/ 0 w 10820402"/>
                <a:gd name="connsiteY0-2" fmla="*/ 0 h 5708650"/>
                <a:gd name="connsiteX1-3" fmla="*/ 10820402 w 10820402"/>
                <a:gd name="connsiteY1-4" fmla="*/ 0 h 5708650"/>
                <a:gd name="connsiteX2-5" fmla="*/ 10812781 w 10820402"/>
                <a:gd name="connsiteY2-6" fmla="*/ 5188585 h 5708650"/>
                <a:gd name="connsiteX3-7" fmla="*/ 10820402 w 10820402"/>
                <a:gd name="connsiteY3-8" fmla="*/ 5708650 h 5708650"/>
                <a:gd name="connsiteX4-9" fmla="*/ 0 w 10820402"/>
                <a:gd name="connsiteY4-10" fmla="*/ 5708650 h 5708650"/>
                <a:gd name="connsiteX5" fmla="*/ 0 w 10820402"/>
                <a:gd name="connsiteY5" fmla="*/ 0 h 5708650"/>
                <a:gd name="connsiteX0-11" fmla="*/ 0 w 10820402"/>
                <a:gd name="connsiteY0-12" fmla="*/ 0 h 5708650"/>
                <a:gd name="connsiteX1-13" fmla="*/ 10820402 w 10820402"/>
                <a:gd name="connsiteY1-14" fmla="*/ 0 h 5708650"/>
                <a:gd name="connsiteX2-15" fmla="*/ 10812781 w 10820402"/>
                <a:gd name="connsiteY2-16" fmla="*/ 5188585 h 5708650"/>
                <a:gd name="connsiteX3-17" fmla="*/ 10820402 w 10820402"/>
                <a:gd name="connsiteY3-18" fmla="*/ 5708650 h 5708650"/>
                <a:gd name="connsiteX4-19" fmla="*/ 9936481 w 10820402"/>
                <a:gd name="connsiteY4-20" fmla="*/ 5706745 h 5708650"/>
                <a:gd name="connsiteX5-21" fmla="*/ 0 w 10820402"/>
                <a:gd name="connsiteY5-22" fmla="*/ 5708650 h 5708650"/>
                <a:gd name="connsiteX6" fmla="*/ 0 w 10820402"/>
                <a:gd name="connsiteY6" fmla="*/ 0 h 5708650"/>
                <a:gd name="connsiteX0-23" fmla="*/ 0 w 10820402"/>
                <a:gd name="connsiteY0-24" fmla="*/ 0 h 5708650"/>
                <a:gd name="connsiteX1-25" fmla="*/ 10820402 w 10820402"/>
                <a:gd name="connsiteY1-26" fmla="*/ 0 h 5708650"/>
                <a:gd name="connsiteX2-27" fmla="*/ 10812781 w 10820402"/>
                <a:gd name="connsiteY2-28" fmla="*/ 5188585 h 5708650"/>
                <a:gd name="connsiteX3-29" fmla="*/ 9936481 w 10820402"/>
                <a:gd name="connsiteY3-30" fmla="*/ 5706745 h 5708650"/>
                <a:gd name="connsiteX4-31" fmla="*/ 0 w 10820402"/>
                <a:gd name="connsiteY4-32" fmla="*/ 5708650 h 5708650"/>
                <a:gd name="connsiteX5-33" fmla="*/ 0 w 10820402"/>
                <a:gd name="connsiteY5-34" fmla="*/ 0 h 5708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820402" h="5708650">
                  <a:moveTo>
                    <a:pt x="0" y="0"/>
                  </a:moveTo>
                  <a:lnTo>
                    <a:pt x="10820402" y="0"/>
                  </a:lnTo>
                  <a:cubicBezTo>
                    <a:pt x="10817862" y="1729528"/>
                    <a:pt x="10815321" y="3459057"/>
                    <a:pt x="10812781" y="5188585"/>
                  </a:cubicBezTo>
                  <a:lnTo>
                    <a:pt x="9936481" y="5706745"/>
                  </a:lnTo>
                  <a:lnTo>
                    <a:pt x="0" y="5708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直角三角形 4"/>
            <p:cNvSpPr/>
            <p:nvPr/>
          </p:nvSpPr>
          <p:spPr>
            <a:xfrm rot="6190230">
              <a:off x="10704719" y="5621709"/>
              <a:ext cx="709991" cy="746175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778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5000" y="3731740"/>
            <a:ext cx="6230652" cy="627942"/>
          </a:xfrm>
          <a:custGeom>
            <a:avLst/>
            <a:gdLst>
              <a:gd name="connsiteX0" fmla="*/ 0 w 6230652"/>
              <a:gd name="connsiteY0" fmla="*/ 0 h 627942"/>
              <a:gd name="connsiteX1" fmla="*/ 635416 w 6230652"/>
              <a:gd name="connsiteY1" fmla="*/ 0 h 627942"/>
              <a:gd name="connsiteX2" fmla="*/ 635416 w 6230652"/>
              <a:gd name="connsiteY2" fmla="*/ 377739 h 627942"/>
              <a:gd name="connsiteX3" fmla="*/ 5829676 w 6230652"/>
              <a:gd name="connsiteY3" fmla="*/ 377739 h 627942"/>
              <a:gd name="connsiteX4" fmla="*/ 5829676 w 6230652"/>
              <a:gd name="connsiteY4" fmla="*/ 0 h 627942"/>
              <a:gd name="connsiteX5" fmla="*/ 6230652 w 6230652"/>
              <a:gd name="connsiteY5" fmla="*/ 0 h 627942"/>
              <a:gd name="connsiteX6" fmla="*/ 6230652 w 6230652"/>
              <a:gd name="connsiteY6" fmla="*/ 627942 h 627942"/>
              <a:gd name="connsiteX7" fmla="*/ 0 w 6230652"/>
              <a:gd name="connsiteY7" fmla="*/ 627942 h 6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0652" h="627942">
                <a:moveTo>
                  <a:pt x="0" y="0"/>
                </a:moveTo>
                <a:lnTo>
                  <a:pt x="635416" y="0"/>
                </a:lnTo>
                <a:lnTo>
                  <a:pt x="635416" y="377739"/>
                </a:lnTo>
                <a:lnTo>
                  <a:pt x="5829676" y="377739"/>
                </a:lnTo>
                <a:lnTo>
                  <a:pt x="5829676" y="0"/>
                </a:lnTo>
                <a:lnTo>
                  <a:pt x="6230652" y="0"/>
                </a:lnTo>
                <a:lnTo>
                  <a:pt x="6230652" y="627942"/>
                </a:lnTo>
                <a:lnTo>
                  <a:pt x="0" y="627942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474454" y="4298399"/>
            <a:ext cx="25952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00" b="1" spc="100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sz="3200" b="1" spc="100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口袋</a:t>
            </a:r>
            <a:r>
              <a:rPr lang="zh-CN" altLang="en-US" sz="3200" b="1" spc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</a:t>
            </a:r>
            <a:r>
              <a:rPr lang="en-US" altLang="zh-CN" sz="36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endParaRPr lang="en-US" altLang="zh-CN" sz="36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7886" y="2333777"/>
            <a:ext cx="40392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网址：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http://www.pocketuni.net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12570" y="2847975"/>
            <a:ext cx="3766185" cy="0"/>
          </a:xfrm>
          <a:prstGeom prst="line">
            <a:avLst/>
          </a:prstGeom>
          <a:ln w="57150">
            <a:solidFill>
              <a:srgbClr val="FF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780" y="2264410"/>
            <a:ext cx="1631950" cy="1609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612" y="2264410"/>
            <a:ext cx="1646555" cy="1635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15506" y="3042437"/>
            <a:ext cx="39535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地址：苏州市吴中区星湖街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328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号创意产业园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103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室</a:t>
            </a:r>
            <a:endParaRPr lang="zh-CN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2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l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客服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qq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公众号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400 8788 593</a:t>
            </a:r>
            <a:endParaRPr lang="zh-CN" altLang="en-US" sz="12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38700" y="4135755"/>
            <a:ext cx="7321550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b="1" dirty="0" smtClean="0"/>
              <a:t>          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安卓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苹果下载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dirty="0"/>
              <a:t> </a:t>
            </a:r>
            <a:r>
              <a:rPr lang="en-US" altLang="zh-CN" dirty="0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         </a:t>
            </a:r>
            <a:endParaRPr lang="zh-CN" altLang="zh-CN" dirty="0"/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629660" y="687070"/>
            <a:ext cx="5060950" cy="755015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分点上正文"/>
          <p:cNvSpPr/>
          <p:nvPr/>
        </p:nvSpPr>
        <p:spPr>
          <a:xfrm>
            <a:off x="6340659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分点上正文"/>
          <p:cNvSpPr/>
          <p:nvPr/>
        </p:nvSpPr>
        <p:spPr>
          <a:xfrm>
            <a:off x="6275331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分点上正文"/>
          <p:cNvSpPr/>
          <p:nvPr/>
        </p:nvSpPr>
        <p:spPr>
          <a:xfrm>
            <a:off x="4382955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16134" y="834683"/>
            <a:ext cx="19596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05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63010" y="2228850"/>
            <a:ext cx="8071485" cy="399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18870" y="2171700"/>
            <a:ext cx="2639695" cy="4051935"/>
          </a:xfrm>
          <a:prstGeom prst="rect">
            <a:avLst/>
          </a:prstGeom>
          <a:solidFill>
            <a:srgbClr val="E7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467485" y="2985135"/>
            <a:ext cx="204533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活动发起后，需等待老师后台审核，在活动审核通过后，发起人还要根据活动情况进行活动管理</a:t>
            </a:r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9950936" y="1657629"/>
            <a:ext cx="367913" cy="605276"/>
            <a:chOff x="10692119" y="3829078"/>
            <a:chExt cx="1009652" cy="1661039"/>
          </a:xfrm>
        </p:grpSpPr>
        <p:sp>
          <p:nvSpPr>
            <p:cNvPr id="122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23" name="任意多边形: 形状 122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39A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 dirty="0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0275400" y="2047068"/>
            <a:ext cx="128803" cy="215500"/>
            <a:chOff x="4414303" y="5390819"/>
            <a:chExt cx="210819" cy="352721"/>
          </a:xfrm>
        </p:grpSpPr>
        <p:sp>
          <p:nvSpPr>
            <p:cNvPr id="171" name="椭圆 170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1290320" y="1722755"/>
            <a:ext cx="566420" cy="372745"/>
            <a:chOff x="7274063" y="338841"/>
            <a:chExt cx="500086" cy="372435"/>
          </a:xfrm>
        </p:grpSpPr>
        <p:grpSp>
          <p:nvGrpSpPr>
            <p:cNvPr id="21" name="组合 20"/>
            <p:cNvGrpSpPr/>
            <p:nvPr/>
          </p:nvGrpSpPr>
          <p:grpSpPr>
            <a:xfrm>
              <a:off x="7274063" y="338841"/>
              <a:ext cx="500086" cy="372435"/>
              <a:chOff x="11413013" y="4928266"/>
              <a:chExt cx="500086" cy="372435"/>
            </a:xfrm>
            <a:effectLst/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94886" y="5226162"/>
                <a:ext cx="184652" cy="74539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39948" y="5217036"/>
                <a:ext cx="184652" cy="74539"/>
              </a:xfrm>
              <a:prstGeom prst="rect">
                <a:avLst/>
              </a:prstGeom>
            </p:spPr>
          </p:pic>
          <p:grpSp>
            <p:nvGrpSpPr>
              <p:cNvPr id="24" name="组合 23"/>
              <p:cNvGrpSpPr/>
              <p:nvPr/>
            </p:nvGrpSpPr>
            <p:grpSpPr>
              <a:xfrm rot="21513829" flipH="1">
                <a:off x="11413013" y="4928266"/>
                <a:ext cx="500086" cy="348888"/>
                <a:chOff x="3968093" y="850238"/>
                <a:chExt cx="973391" cy="679621"/>
              </a:xfrm>
              <a:solidFill>
                <a:srgbClr val="FFF4B3"/>
              </a:solidFill>
            </p:grpSpPr>
            <p:sp>
              <p:nvSpPr>
                <p:cNvPr id="178" name="等腰三角形 177"/>
                <p:cNvSpPr/>
                <p:nvPr/>
              </p:nvSpPr>
              <p:spPr>
                <a:xfrm rot="5400000">
                  <a:off x="4701453" y="965855"/>
                  <a:ext cx="220338" cy="259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9" name="椭圆 178"/>
                <p:cNvSpPr/>
                <p:nvPr/>
              </p:nvSpPr>
              <p:spPr>
                <a:xfrm>
                  <a:off x="4653305" y="984262"/>
                  <a:ext cx="104171" cy="1041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0" name="Freeform 7"/>
                <p:cNvSpPr/>
                <p:nvPr/>
              </p:nvSpPr>
              <p:spPr bwMode="auto">
                <a:xfrm flipH="1">
                  <a:off x="3968093" y="898192"/>
                  <a:ext cx="880534" cy="631667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1" name="Freeform 7"/>
                <p:cNvSpPr/>
                <p:nvPr/>
              </p:nvSpPr>
              <p:spPr bwMode="auto">
                <a:xfrm rot="2700000" flipH="1">
                  <a:off x="4072612" y="924354"/>
                  <a:ext cx="524478" cy="376245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solidFill>
                  <a:srgbClr val="FBE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5" name="椭圆 24"/>
            <p:cNvSpPr/>
            <p:nvPr/>
          </p:nvSpPr>
          <p:spPr>
            <a:xfrm>
              <a:off x="7360255" y="4245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0C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185" y="2337435"/>
            <a:ext cx="779018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51066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0947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55265" y="3621405"/>
            <a:ext cx="5264150" cy="21018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99695" y="1810385"/>
            <a:ext cx="5264150" cy="383222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742170" y="106743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4345" y="55054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879427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活动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447925"/>
            <a:ext cx="7816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72210" y="2839085"/>
            <a:ext cx="311975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在活动管理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活动内点【编辑活动】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R="0" indent="0" fontAlgn="auto">
              <a:lnSpc>
                <a:spcPct val="150000"/>
              </a:lnSpc>
              <a:buNone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可以修改时间、地点、起止时间以及海报等内容。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31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45" y="1683385"/>
            <a:ext cx="5365115" cy="2128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845" y="3811905"/>
            <a:ext cx="5365750" cy="245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E7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0947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55265" y="3621405"/>
            <a:ext cx="5264150" cy="21018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99695" y="1810385"/>
            <a:ext cx="5264150" cy="3832225"/>
          </a:xfrm>
          <a:prstGeom prst="rect">
            <a:avLst/>
          </a:prstGeom>
          <a:solidFill>
            <a:srgbClr val="E76E66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742170" y="106743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4345" y="55054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8794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投票选手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447925"/>
            <a:ext cx="14757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72210" y="2839085"/>
            <a:ext cx="3119755" cy="60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添加选手：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由发起人将每个投票候选人员进行添加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R="0" indent="0" fontAlgn="auto">
              <a:lnSpc>
                <a:spcPct val="150000"/>
              </a:lnSpc>
              <a:buNone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投票设定：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对本活动的投票规则进行设定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R="0" indent="0" fontAlgn="auto">
              <a:lnSpc>
                <a:spcPct val="150000"/>
              </a:lnSpc>
              <a:buNone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上传配置：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除发起人添加候选人外还可以由候选人报名活动自己上传作品；先将左边的选手上传打开，再进行上传要求的设置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29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75" y="1572895"/>
            <a:ext cx="6278245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65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75" y="3176270"/>
            <a:ext cx="6278245" cy="1767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74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25" y="4944110"/>
            <a:ext cx="6309995" cy="1286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DD3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0947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55265" y="3621405"/>
            <a:ext cx="5264150" cy="21018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99695" y="1810385"/>
            <a:ext cx="5264150" cy="3832225"/>
          </a:xfrm>
          <a:prstGeom prst="rect">
            <a:avLst/>
          </a:prstGeom>
          <a:solidFill>
            <a:srgbClr val="E76E66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742170" y="106743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4345" y="55054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8794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选手审核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447925"/>
            <a:ext cx="14757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72210" y="2839085"/>
            <a:ext cx="3119755" cy="375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发起人查看报名选手上传的资料可选择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“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通过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或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“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驳回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”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620" y="1879600"/>
            <a:ext cx="6151880" cy="1193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620" y="3072765"/>
            <a:ext cx="5899785" cy="2886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DD3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0947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55265" y="3621405"/>
            <a:ext cx="5264150" cy="21018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99695" y="1810385"/>
            <a:ext cx="5264150" cy="3832225"/>
          </a:xfrm>
          <a:prstGeom prst="rect">
            <a:avLst/>
          </a:prstGeom>
          <a:solidFill>
            <a:srgbClr val="E76E66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742170" y="106743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4345" y="55054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8794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成员审核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447925"/>
            <a:ext cx="14757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72210" y="2839085"/>
            <a:ext cx="3119755" cy="36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发起人可查看该活动参加人员数及签到人员数，及每个参加者的信息包括诚信度、学号学院等</a:t>
            </a: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75" y="1739265"/>
            <a:ext cx="6322695" cy="1520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75" y="3259455"/>
            <a:ext cx="6322695" cy="1509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10163175" cy="401320"/>
          </a:xfrm>
          <a:prstGeom prst="trapezoid">
            <a:avLst>
              <a:gd name="adj" fmla="val 4516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2816860" y="-905510"/>
            <a:ext cx="5762625" cy="9763760"/>
          </a:xfrm>
          <a:prstGeom prst="rect">
            <a:avLst/>
          </a:prstGeom>
          <a:solidFill>
            <a:srgbClr val="AA78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1791950" y="593026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414125" y="541337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626062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新闻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194560"/>
            <a:ext cx="14757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38885" y="2322195"/>
            <a:ext cx="750062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可自行编辑图文</a:t>
            </a: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5" y="2791460"/>
            <a:ext cx="9072245" cy="3700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0947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55265" y="3621405"/>
            <a:ext cx="5264150" cy="21018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99695" y="1810385"/>
            <a:ext cx="5264150" cy="383222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742170" y="106743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4345" y="55054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8794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活动视频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447925"/>
            <a:ext cx="14757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72210" y="2839085"/>
            <a:ext cx="3119755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上传后视频可在活动首页展示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【备注】 活动视频需要线上传到新浪播客、优酷、酷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网，将视频连接复制添加到平台上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4004"/>
          <a:stretch>
            <a:fillRect/>
          </a:stretch>
        </p:blipFill>
        <p:spPr>
          <a:xfrm>
            <a:off x="5680075" y="2205990"/>
            <a:ext cx="6386195" cy="1451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75" y="3783330"/>
            <a:ext cx="3461385" cy="1072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10163175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2816860" y="-905510"/>
            <a:ext cx="5762625" cy="9763760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1791950" y="593026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414125" y="541337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626062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活动照片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194560"/>
            <a:ext cx="14757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38885" y="2322195"/>
            <a:ext cx="750062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上传图片可在活动首页展示</a:t>
            </a: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5" y="2898775"/>
            <a:ext cx="9133205" cy="35902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0947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623820" y="3726180"/>
            <a:ext cx="5500370" cy="23749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-17780" y="1927860"/>
            <a:ext cx="5499100" cy="383222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742170" y="106743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4345" y="55054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8794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活动签到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447925"/>
            <a:ext cx="14757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72210" y="2839085"/>
            <a:ext cx="3119755" cy="50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设置签到员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APP客户端签到 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（签到员登录APP，右上角签到，选择相应的活动，扫描参加者二维码）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签到有效时间</a:t>
            </a: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75" y="1498600"/>
            <a:ext cx="6310630" cy="2674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578475" y="3917950"/>
            <a:ext cx="588708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【签退】：</a:t>
            </a: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签到员APP签到界面，切换签退按钮进行签退</a:t>
            </a: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【离线签到】：</a:t>
            </a: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如遇网络状况不佳或大型活动需要签到人员较多时，可采取离线签到。</a:t>
            </a: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签到员对参与人进行离线签到或签退，将数据存储在本地，待记录结束，与活动参与人进行比对上传。</a:t>
            </a: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【部分失败原因】：</a:t>
            </a:r>
            <a:endParaRPr lang="zh-CN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1、活动需要先报名才能签到签退                2、未签到直接签退 </a:t>
            </a:r>
            <a:endParaRPr lang="zh-CN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10753725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3116580" y="-1204595"/>
            <a:ext cx="5762625" cy="1036256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1791950" y="593026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414125" y="541337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626062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评论管理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194560"/>
            <a:ext cx="14757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38885" y="2322195"/>
            <a:ext cx="7500620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发起者可删除活动评论</a:t>
            </a:r>
            <a:endParaRPr lang="zh-CN" alt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70" y="3035935"/>
            <a:ext cx="9801860" cy="2726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5799" y="549275"/>
            <a:ext cx="10820402" cy="5800517"/>
            <a:chOff x="685799" y="549275"/>
            <a:chExt cx="10820402" cy="5800517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矩形 24"/>
            <p:cNvSpPr/>
            <p:nvPr/>
          </p:nvSpPr>
          <p:spPr>
            <a:xfrm>
              <a:off x="685799" y="549275"/>
              <a:ext cx="10820402" cy="5708650"/>
            </a:xfrm>
            <a:custGeom>
              <a:avLst/>
              <a:gdLst>
                <a:gd name="connsiteX0" fmla="*/ 0 w 10820402"/>
                <a:gd name="connsiteY0" fmla="*/ 0 h 5708650"/>
                <a:gd name="connsiteX1" fmla="*/ 10820402 w 10820402"/>
                <a:gd name="connsiteY1" fmla="*/ 0 h 5708650"/>
                <a:gd name="connsiteX2" fmla="*/ 10820402 w 10820402"/>
                <a:gd name="connsiteY2" fmla="*/ 5708650 h 5708650"/>
                <a:gd name="connsiteX3" fmla="*/ 0 w 10820402"/>
                <a:gd name="connsiteY3" fmla="*/ 5708650 h 5708650"/>
                <a:gd name="connsiteX4" fmla="*/ 0 w 10820402"/>
                <a:gd name="connsiteY4" fmla="*/ 0 h 5708650"/>
                <a:gd name="connsiteX0-1" fmla="*/ 0 w 10820402"/>
                <a:gd name="connsiteY0-2" fmla="*/ 0 h 5708650"/>
                <a:gd name="connsiteX1-3" fmla="*/ 10820402 w 10820402"/>
                <a:gd name="connsiteY1-4" fmla="*/ 0 h 5708650"/>
                <a:gd name="connsiteX2-5" fmla="*/ 10812781 w 10820402"/>
                <a:gd name="connsiteY2-6" fmla="*/ 5188585 h 5708650"/>
                <a:gd name="connsiteX3-7" fmla="*/ 10820402 w 10820402"/>
                <a:gd name="connsiteY3-8" fmla="*/ 5708650 h 5708650"/>
                <a:gd name="connsiteX4-9" fmla="*/ 0 w 10820402"/>
                <a:gd name="connsiteY4-10" fmla="*/ 5708650 h 5708650"/>
                <a:gd name="connsiteX5" fmla="*/ 0 w 10820402"/>
                <a:gd name="connsiteY5" fmla="*/ 0 h 5708650"/>
                <a:gd name="connsiteX0-11" fmla="*/ 0 w 10820402"/>
                <a:gd name="connsiteY0-12" fmla="*/ 0 h 5708650"/>
                <a:gd name="connsiteX1-13" fmla="*/ 10820402 w 10820402"/>
                <a:gd name="connsiteY1-14" fmla="*/ 0 h 5708650"/>
                <a:gd name="connsiteX2-15" fmla="*/ 10812781 w 10820402"/>
                <a:gd name="connsiteY2-16" fmla="*/ 5188585 h 5708650"/>
                <a:gd name="connsiteX3-17" fmla="*/ 10820402 w 10820402"/>
                <a:gd name="connsiteY3-18" fmla="*/ 5708650 h 5708650"/>
                <a:gd name="connsiteX4-19" fmla="*/ 9936481 w 10820402"/>
                <a:gd name="connsiteY4-20" fmla="*/ 5706745 h 5708650"/>
                <a:gd name="connsiteX5-21" fmla="*/ 0 w 10820402"/>
                <a:gd name="connsiteY5-22" fmla="*/ 5708650 h 5708650"/>
                <a:gd name="connsiteX6" fmla="*/ 0 w 10820402"/>
                <a:gd name="connsiteY6" fmla="*/ 0 h 5708650"/>
                <a:gd name="connsiteX0-23" fmla="*/ 0 w 10820402"/>
                <a:gd name="connsiteY0-24" fmla="*/ 0 h 5708650"/>
                <a:gd name="connsiteX1-25" fmla="*/ 10820402 w 10820402"/>
                <a:gd name="connsiteY1-26" fmla="*/ 0 h 5708650"/>
                <a:gd name="connsiteX2-27" fmla="*/ 10812781 w 10820402"/>
                <a:gd name="connsiteY2-28" fmla="*/ 5188585 h 5708650"/>
                <a:gd name="connsiteX3-29" fmla="*/ 9936481 w 10820402"/>
                <a:gd name="connsiteY3-30" fmla="*/ 5706745 h 5708650"/>
                <a:gd name="connsiteX4-31" fmla="*/ 0 w 10820402"/>
                <a:gd name="connsiteY4-32" fmla="*/ 5708650 h 5708650"/>
                <a:gd name="connsiteX5-33" fmla="*/ 0 w 10820402"/>
                <a:gd name="connsiteY5-34" fmla="*/ 0 h 5708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820402" h="5708650">
                  <a:moveTo>
                    <a:pt x="0" y="0"/>
                  </a:moveTo>
                  <a:lnTo>
                    <a:pt x="10820402" y="0"/>
                  </a:lnTo>
                  <a:cubicBezTo>
                    <a:pt x="10817862" y="1729528"/>
                    <a:pt x="10815321" y="3459057"/>
                    <a:pt x="10812781" y="5188585"/>
                  </a:cubicBezTo>
                  <a:lnTo>
                    <a:pt x="9936481" y="5706745"/>
                  </a:lnTo>
                  <a:lnTo>
                    <a:pt x="0" y="5708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直角三角形 4"/>
            <p:cNvSpPr/>
            <p:nvPr/>
          </p:nvSpPr>
          <p:spPr>
            <a:xfrm rot="6190230">
              <a:off x="10704719" y="5621709"/>
              <a:ext cx="709991" cy="746175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778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5120" y="4685030"/>
            <a:ext cx="6897370" cy="628015"/>
          </a:xfrm>
          <a:custGeom>
            <a:avLst/>
            <a:gdLst>
              <a:gd name="connsiteX0" fmla="*/ 0 w 6230652"/>
              <a:gd name="connsiteY0" fmla="*/ 0 h 627942"/>
              <a:gd name="connsiteX1" fmla="*/ 635416 w 6230652"/>
              <a:gd name="connsiteY1" fmla="*/ 0 h 627942"/>
              <a:gd name="connsiteX2" fmla="*/ 635416 w 6230652"/>
              <a:gd name="connsiteY2" fmla="*/ 377739 h 627942"/>
              <a:gd name="connsiteX3" fmla="*/ 5829676 w 6230652"/>
              <a:gd name="connsiteY3" fmla="*/ 377739 h 627942"/>
              <a:gd name="connsiteX4" fmla="*/ 5829676 w 6230652"/>
              <a:gd name="connsiteY4" fmla="*/ 0 h 627942"/>
              <a:gd name="connsiteX5" fmla="*/ 6230652 w 6230652"/>
              <a:gd name="connsiteY5" fmla="*/ 0 h 627942"/>
              <a:gd name="connsiteX6" fmla="*/ 6230652 w 6230652"/>
              <a:gd name="connsiteY6" fmla="*/ 627942 h 627942"/>
              <a:gd name="connsiteX7" fmla="*/ 0 w 6230652"/>
              <a:gd name="connsiteY7" fmla="*/ 627942 h 6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0652" h="627942">
                <a:moveTo>
                  <a:pt x="0" y="0"/>
                </a:moveTo>
                <a:lnTo>
                  <a:pt x="635416" y="0"/>
                </a:lnTo>
                <a:lnTo>
                  <a:pt x="635416" y="377739"/>
                </a:lnTo>
                <a:lnTo>
                  <a:pt x="5829676" y="377739"/>
                </a:lnTo>
                <a:lnTo>
                  <a:pt x="5829676" y="0"/>
                </a:lnTo>
                <a:lnTo>
                  <a:pt x="6230652" y="0"/>
                </a:lnTo>
                <a:lnTo>
                  <a:pt x="6230652" y="627942"/>
                </a:lnTo>
                <a:lnTo>
                  <a:pt x="0" y="627942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512554" y="4230454"/>
            <a:ext cx="46259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sz="3600" b="1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口袋校园</a:t>
            </a:r>
            <a:r>
              <a:rPr lang="en-US" altLang="zh-CN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36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前台管理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7886" y="2416327"/>
            <a:ext cx="255714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NO.</a:t>
            </a:r>
            <a:r>
              <a:rPr lang="en-US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en-US" sz="8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12554" y="3790566"/>
            <a:ext cx="1459246" cy="0"/>
          </a:xfrm>
          <a:prstGeom prst="line">
            <a:avLst/>
          </a:prstGeom>
          <a:ln w="57150">
            <a:solidFill>
              <a:srgbClr val="FF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094740"/>
            <a:ext cx="10163175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1496695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2816860" y="-905510"/>
            <a:ext cx="5762625" cy="9763760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1791950" y="593026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414125" y="541337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文本框 156"/>
          <p:cNvSpPr txBox="1"/>
          <p:nvPr/>
        </p:nvSpPr>
        <p:spPr>
          <a:xfrm>
            <a:off x="1239192" y="1626062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ea typeface="+mn-lt"/>
              </a:rPr>
              <a:t>完结活动</a:t>
            </a:r>
            <a:endParaRPr lang="en-US" altLang="zh-CN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27150" y="2194560"/>
            <a:ext cx="14757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38885" y="2322195"/>
            <a:ext cx="944626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0"/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完结活动后可以添加活动照片和总结，若有需要上传的附件也可以上传。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（活动结束后必须申请完结）</a:t>
            </a:r>
            <a:endParaRPr lang="zh-CN" alt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40" y="2803525"/>
            <a:ext cx="8890635" cy="399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5799" y="549275"/>
            <a:ext cx="10820402" cy="5800517"/>
            <a:chOff x="685799" y="549275"/>
            <a:chExt cx="10820402" cy="5800517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矩形 24"/>
            <p:cNvSpPr/>
            <p:nvPr/>
          </p:nvSpPr>
          <p:spPr>
            <a:xfrm>
              <a:off x="685799" y="549275"/>
              <a:ext cx="10820402" cy="5708650"/>
            </a:xfrm>
            <a:custGeom>
              <a:avLst/>
              <a:gdLst>
                <a:gd name="connsiteX0" fmla="*/ 0 w 10820402"/>
                <a:gd name="connsiteY0" fmla="*/ 0 h 5708650"/>
                <a:gd name="connsiteX1" fmla="*/ 10820402 w 10820402"/>
                <a:gd name="connsiteY1" fmla="*/ 0 h 5708650"/>
                <a:gd name="connsiteX2" fmla="*/ 10820402 w 10820402"/>
                <a:gd name="connsiteY2" fmla="*/ 5708650 h 5708650"/>
                <a:gd name="connsiteX3" fmla="*/ 0 w 10820402"/>
                <a:gd name="connsiteY3" fmla="*/ 5708650 h 5708650"/>
                <a:gd name="connsiteX4" fmla="*/ 0 w 10820402"/>
                <a:gd name="connsiteY4" fmla="*/ 0 h 5708650"/>
                <a:gd name="connsiteX0-1" fmla="*/ 0 w 10820402"/>
                <a:gd name="connsiteY0-2" fmla="*/ 0 h 5708650"/>
                <a:gd name="connsiteX1-3" fmla="*/ 10820402 w 10820402"/>
                <a:gd name="connsiteY1-4" fmla="*/ 0 h 5708650"/>
                <a:gd name="connsiteX2-5" fmla="*/ 10812781 w 10820402"/>
                <a:gd name="connsiteY2-6" fmla="*/ 5188585 h 5708650"/>
                <a:gd name="connsiteX3-7" fmla="*/ 10820402 w 10820402"/>
                <a:gd name="connsiteY3-8" fmla="*/ 5708650 h 5708650"/>
                <a:gd name="connsiteX4-9" fmla="*/ 0 w 10820402"/>
                <a:gd name="connsiteY4-10" fmla="*/ 5708650 h 5708650"/>
                <a:gd name="connsiteX5" fmla="*/ 0 w 10820402"/>
                <a:gd name="connsiteY5" fmla="*/ 0 h 5708650"/>
                <a:gd name="connsiteX0-11" fmla="*/ 0 w 10820402"/>
                <a:gd name="connsiteY0-12" fmla="*/ 0 h 5708650"/>
                <a:gd name="connsiteX1-13" fmla="*/ 10820402 w 10820402"/>
                <a:gd name="connsiteY1-14" fmla="*/ 0 h 5708650"/>
                <a:gd name="connsiteX2-15" fmla="*/ 10812781 w 10820402"/>
                <a:gd name="connsiteY2-16" fmla="*/ 5188585 h 5708650"/>
                <a:gd name="connsiteX3-17" fmla="*/ 10820402 w 10820402"/>
                <a:gd name="connsiteY3-18" fmla="*/ 5708650 h 5708650"/>
                <a:gd name="connsiteX4-19" fmla="*/ 9936481 w 10820402"/>
                <a:gd name="connsiteY4-20" fmla="*/ 5706745 h 5708650"/>
                <a:gd name="connsiteX5-21" fmla="*/ 0 w 10820402"/>
                <a:gd name="connsiteY5-22" fmla="*/ 5708650 h 5708650"/>
                <a:gd name="connsiteX6" fmla="*/ 0 w 10820402"/>
                <a:gd name="connsiteY6" fmla="*/ 0 h 5708650"/>
                <a:gd name="connsiteX0-23" fmla="*/ 0 w 10820402"/>
                <a:gd name="connsiteY0-24" fmla="*/ 0 h 5708650"/>
                <a:gd name="connsiteX1-25" fmla="*/ 10820402 w 10820402"/>
                <a:gd name="connsiteY1-26" fmla="*/ 0 h 5708650"/>
                <a:gd name="connsiteX2-27" fmla="*/ 10812781 w 10820402"/>
                <a:gd name="connsiteY2-28" fmla="*/ 5188585 h 5708650"/>
                <a:gd name="connsiteX3-29" fmla="*/ 9936481 w 10820402"/>
                <a:gd name="connsiteY3-30" fmla="*/ 5706745 h 5708650"/>
                <a:gd name="connsiteX4-31" fmla="*/ 0 w 10820402"/>
                <a:gd name="connsiteY4-32" fmla="*/ 5708650 h 5708650"/>
                <a:gd name="connsiteX5-33" fmla="*/ 0 w 10820402"/>
                <a:gd name="connsiteY5-34" fmla="*/ 0 h 5708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820402" h="5708650">
                  <a:moveTo>
                    <a:pt x="0" y="0"/>
                  </a:moveTo>
                  <a:lnTo>
                    <a:pt x="10820402" y="0"/>
                  </a:lnTo>
                  <a:cubicBezTo>
                    <a:pt x="10817862" y="1729528"/>
                    <a:pt x="10815321" y="3459057"/>
                    <a:pt x="10812781" y="5188585"/>
                  </a:cubicBezTo>
                  <a:lnTo>
                    <a:pt x="9936481" y="5706745"/>
                  </a:lnTo>
                  <a:lnTo>
                    <a:pt x="0" y="5708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直角三角形 4"/>
            <p:cNvSpPr/>
            <p:nvPr/>
          </p:nvSpPr>
          <p:spPr>
            <a:xfrm rot="6190230">
              <a:off x="10704719" y="5621709"/>
              <a:ext cx="709991" cy="746175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778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5120" y="4685030"/>
            <a:ext cx="6897370" cy="628015"/>
          </a:xfrm>
          <a:custGeom>
            <a:avLst/>
            <a:gdLst>
              <a:gd name="connsiteX0" fmla="*/ 0 w 6230652"/>
              <a:gd name="connsiteY0" fmla="*/ 0 h 627942"/>
              <a:gd name="connsiteX1" fmla="*/ 635416 w 6230652"/>
              <a:gd name="connsiteY1" fmla="*/ 0 h 627942"/>
              <a:gd name="connsiteX2" fmla="*/ 635416 w 6230652"/>
              <a:gd name="connsiteY2" fmla="*/ 377739 h 627942"/>
              <a:gd name="connsiteX3" fmla="*/ 5829676 w 6230652"/>
              <a:gd name="connsiteY3" fmla="*/ 377739 h 627942"/>
              <a:gd name="connsiteX4" fmla="*/ 5829676 w 6230652"/>
              <a:gd name="connsiteY4" fmla="*/ 0 h 627942"/>
              <a:gd name="connsiteX5" fmla="*/ 6230652 w 6230652"/>
              <a:gd name="connsiteY5" fmla="*/ 0 h 627942"/>
              <a:gd name="connsiteX6" fmla="*/ 6230652 w 6230652"/>
              <a:gd name="connsiteY6" fmla="*/ 627942 h 627942"/>
              <a:gd name="connsiteX7" fmla="*/ 0 w 6230652"/>
              <a:gd name="connsiteY7" fmla="*/ 627942 h 6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0652" h="627942">
                <a:moveTo>
                  <a:pt x="0" y="0"/>
                </a:moveTo>
                <a:lnTo>
                  <a:pt x="635416" y="0"/>
                </a:lnTo>
                <a:lnTo>
                  <a:pt x="635416" y="377739"/>
                </a:lnTo>
                <a:lnTo>
                  <a:pt x="5829676" y="377739"/>
                </a:lnTo>
                <a:lnTo>
                  <a:pt x="5829676" y="0"/>
                </a:lnTo>
                <a:lnTo>
                  <a:pt x="6230652" y="0"/>
                </a:lnTo>
                <a:lnTo>
                  <a:pt x="6230652" y="627942"/>
                </a:lnTo>
                <a:lnTo>
                  <a:pt x="0" y="627942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512554" y="4230454"/>
            <a:ext cx="46259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zh-CN" altLang="en-US" sz="3600" b="1" dirty="0">
                <a:solidFill>
                  <a:srgbClr val="FF9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口袋校园</a:t>
            </a:r>
            <a:r>
              <a:rPr lang="en-US" altLang="zh-CN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36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后台管理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7886" y="2416327"/>
            <a:ext cx="255714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NO.</a:t>
            </a:r>
            <a:r>
              <a:rPr lang="en-US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en-US" sz="8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12554" y="3790566"/>
            <a:ext cx="1459246" cy="0"/>
          </a:xfrm>
          <a:prstGeom prst="line">
            <a:avLst/>
          </a:prstGeom>
          <a:ln w="57150">
            <a:solidFill>
              <a:srgbClr val="FF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3"/>
          <p:cNvSpPr/>
          <p:nvPr/>
        </p:nvSpPr>
        <p:spPr>
          <a:xfrm>
            <a:off x="8875185" y="951781"/>
            <a:ext cx="1031111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32" name="梯形 31"/>
          <p:cNvSpPr/>
          <p:nvPr/>
        </p:nvSpPr>
        <p:spPr>
          <a:xfrm>
            <a:off x="3593255" y="951781"/>
            <a:ext cx="1031111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梯形 34"/>
          <p:cNvSpPr/>
          <p:nvPr/>
        </p:nvSpPr>
        <p:spPr>
          <a:xfrm>
            <a:off x="4967693" y="951781"/>
            <a:ext cx="1031763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梯形 37"/>
          <p:cNvSpPr/>
          <p:nvPr/>
        </p:nvSpPr>
        <p:spPr>
          <a:xfrm>
            <a:off x="6345688" y="951781"/>
            <a:ext cx="1048594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梯形 40"/>
          <p:cNvSpPr/>
          <p:nvPr/>
        </p:nvSpPr>
        <p:spPr>
          <a:xfrm>
            <a:off x="7757494" y="951781"/>
            <a:ext cx="1026195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梯形 27"/>
          <p:cNvSpPr/>
          <p:nvPr/>
        </p:nvSpPr>
        <p:spPr>
          <a:xfrm>
            <a:off x="2184083" y="951781"/>
            <a:ext cx="1037405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0800000">
            <a:off x="2224087" y="1152524"/>
            <a:ext cx="7743826" cy="5705475"/>
          </a:xfrm>
          <a:prstGeom prst="rect">
            <a:avLst/>
          </a:prstGeom>
          <a:solidFill>
            <a:srgbClr val="01AC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758565" y="951865"/>
            <a:ext cx="671830" cy="2101850"/>
            <a:chOff x="2273474" y="1958976"/>
            <a:chExt cx="937964" cy="3082924"/>
          </a:xfrm>
        </p:grpSpPr>
        <p:sp>
          <p:nvSpPr>
            <p:cNvPr id="33" name="矩形 32"/>
            <p:cNvSpPr/>
            <p:nvPr/>
          </p:nvSpPr>
          <p:spPr>
            <a:xfrm rot="5400000">
              <a:off x="1200994" y="3031456"/>
              <a:ext cx="3082924" cy="937964"/>
            </a:xfrm>
            <a:prstGeom prst="rect">
              <a:avLst/>
            </a:prstGeom>
            <a:solidFill>
              <a:srgbClr val="FFB84F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1269299" y="3097213"/>
              <a:ext cx="2946314" cy="806451"/>
            </a:xfrm>
            <a:prstGeom prst="rect">
              <a:avLst/>
            </a:prstGeom>
            <a:noFill/>
            <a:ln>
              <a:solidFill>
                <a:srgbClr val="AC8300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47945" y="951865"/>
            <a:ext cx="671830" cy="2251710"/>
            <a:chOff x="4016242" y="1958976"/>
            <a:chExt cx="937964" cy="3082924"/>
          </a:xfrm>
        </p:grpSpPr>
        <p:sp>
          <p:nvSpPr>
            <p:cNvPr id="36" name="矩形 35"/>
            <p:cNvSpPr/>
            <p:nvPr/>
          </p:nvSpPr>
          <p:spPr>
            <a:xfrm rot="5400000">
              <a:off x="2943762" y="3031456"/>
              <a:ext cx="3082924" cy="937964"/>
            </a:xfrm>
            <a:prstGeom prst="rect">
              <a:avLst/>
            </a:prstGeom>
            <a:solidFill>
              <a:srgbClr val="AA78BE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5400000">
              <a:off x="3012067" y="3097213"/>
              <a:ext cx="2946314" cy="80645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42405" y="951865"/>
            <a:ext cx="671830" cy="2440940"/>
            <a:chOff x="5759009" y="1958976"/>
            <a:chExt cx="937964" cy="3082924"/>
          </a:xfrm>
        </p:grpSpPr>
        <p:sp>
          <p:nvSpPr>
            <p:cNvPr id="39" name="矩形 38"/>
            <p:cNvSpPr/>
            <p:nvPr/>
          </p:nvSpPr>
          <p:spPr>
            <a:xfrm rot="5400000">
              <a:off x="4686529" y="3031456"/>
              <a:ext cx="3082924" cy="937964"/>
            </a:xfrm>
            <a:prstGeom prst="rect">
              <a:avLst/>
            </a:prstGeom>
            <a:solidFill>
              <a:srgbClr val="FFB84F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4754834" y="3097213"/>
              <a:ext cx="2946314" cy="806451"/>
            </a:xfrm>
            <a:prstGeom prst="rect">
              <a:avLst/>
            </a:prstGeom>
            <a:noFill/>
            <a:ln>
              <a:solidFill>
                <a:srgbClr val="AC8300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梯形 12"/>
          <p:cNvSpPr/>
          <p:nvPr/>
        </p:nvSpPr>
        <p:spPr>
          <a:xfrm rot="16200000">
            <a:off x="-1745177" y="2888735"/>
            <a:ext cx="5705480" cy="2233053"/>
          </a:xfrm>
          <a:prstGeom prst="trapezoid">
            <a:avLst>
              <a:gd name="adj" fmla="val 56589"/>
            </a:avLst>
          </a:prstGeom>
          <a:solidFill>
            <a:srgbClr val="019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梯形 76"/>
          <p:cNvSpPr/>
          <p:nvPr/>
        </p:nvSpPr>
        <p:spPr>
          <a:xfrm rot="5400000">
            <a:off x="8227217" y="2893217"/>
            <a:ext cx="5705480" cy="2224087"/>
          </a:xfrm>
          <a:prstGeom prst="trapezoid">
            <a:avLst>
              <a:gd name="adj" fmla="val 56589"/>
            </a:avLst>
          </a:prstGeom>
          <a:solidFill>
            <a:srgbClr val="019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81" name="组合 80"/>
          <p:cNvGrpSpPr/>
          <p:nvPr/>
        </p:nvGrpSpPr>
        <p:grpSpPr>
          <a:xfrm>
            <a:off x="3763164" y="4358602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2" name="任意多边形: 形状 81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5654614" y="445617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  <a:endParaRPr lang="zh-CN" altLang="en-US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91915" y="1228725"/>
            <a:ext cx="297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用户管理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3200" y="1265555"/>
            <a:ext cx="297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活动管理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54165" y="1254760"/>
            <a:ext cx="297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部落管理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364105" y="948690"/>
            <a:ext cx="671830" cy="2153285"/>
            <a:chOff x="4016242" y="1958976"/>
            <a:chExt cx="937964" cy="3082924"/>
          </a:xfrm>
        </p:grpSpPr>
        <p:sp>
          <p:nvSpPr>
            <p:cNvPr id="24" name="矩形 23"/>
            <p:cNvSpPr/>
            <p:nvPr/>
          </p:nvSpPr>
          <p:spPr>
            <a:xfrm rot="5400000">
              <a:off x="2943762" y="3031456"/>
              <a:ext cx="3082924" cy="937964"/>
            </a:xfrm>
            <a:prstGeom prst="rect">
              <a:avLst/>
            </a:prstGeom>
            <a:solidFill>
              <a:srgbClr val="AA78BE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5400000">
              <a:off x="3012067" y="3097213"/>
              <a:ext cx="2946314" cy="80645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33778" y="255081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39668" y="2715275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27778" y="271718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00630" y="1241425"/>
            <a:ext cx="29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46303" y="255081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934802" y="959505"/>
            <a:ext cx="671727" cy="2489199"/>
            <a:chOff x="4016242" y="1958976"/>
            <a:chExt cx="937964" cy="3082924"/>
          </a:xfrm>
        </p:grpSpPr>
        <p:sp>
          <p:nvSpPr>
            <p:cNvPr id="27" name="矩形 26"/>
            <p:cNvSpPr/>
            <p:nvPr/>
          </p:nvSpPr>
          <p:spPr>
            <a:xfrm rot="5400000">
              <a:off x="2943762" y="3031456"/>
              <a:ext cx="3082924" cy="937964"/>
            </a:xfrm>
            <a:prstGeom prst="rect">
              <a:avLst/>
            </a:prstGeom>
            <a:solidFill>
              <a:srgbClr val="AA78BE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3012067" y="3097213"/>
              <a:ext cx="2946314" cy="80645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046720" y="1228725"/>
            <a:ext cx="297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问卷调查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036208" y="280481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040495" y="951865"/>
            <a:ext cx="671830" cy="2851150"/>
            <a:chOff x="2273474" y="1958976"/>
            <a:chExt cx="937964" cy="3082924"/>
          </a:xfrm>
        </p:grpSpPr>
        <p:sp>
          <p:nvSpPr>
            <p:cNvPr id="9" name="矩形 8"/>
            <p:cNvSpPr/>
            <p:nvPr/>
          </p:nvSpPr>
          <p:spPr>
            <a:xfrm rot="5400000">
              <a:off x="1200994" y="3031456"/>
              <a:ext cx="3082924" cy="937964"/>
            </a:xfrm>
            <a:prstGeom prst="rect">
              <a:avLst/>
            </a:prstGeom>
            <a:solidFill>
              <a:srgbClr val="FFB84F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269299" y="3097213"/>
              <a:ext cx="2946314" cy="806451"/>
            </a:xfrm>
            <a:prstGeom prst="rect">
              <a:avLst/>
            </a:prstGeom>
            <a:noFill/>
            <a:ln>
              <a:solidFill>
                <a:srgbClr val="AC8300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173845" y="1200785"/>
            <a:ext cx="2971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实践学分认定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15708" y="319343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695450"/>
            <a:ext cx="10163175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2071370"/>
            <a:ext cx="12205970" cy="4786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3117215" y="-605155"/>
            <a:ext cx="5162550" cy="9763760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1791950" y="593026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414125" y="541337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38885" y="2056765"/>
            <a:ext cx="944626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0"/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后台首页设有多个功能模块</a:t>
            </a: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29660" y="351790"/>
            <a:ext cx="5060950" cy="755015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934524" y="499403"/>
            <a:ext cx="25692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 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管理后台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7374299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5" y="2663825"/>
            <a:ext cx="8517255" cy="40297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513840"/>
            <a:ext cx="4204970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-6985" y="1917700"/>
            <a:ext cx="12205970" cy="536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096510" y="1513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2755265" y="4040505"/>
            <a:ext cx="5264150" cy="210185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99695" y="2229485"/>
            <a:ext cx="5264150" cy="3832225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1278235" y="1709420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414125" y="1145540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172210" y="2186940"/>
            <a:ext cx="3119755" cy="860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搜索用户：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indent="0" fontAlgn="auto">
              <a:lnSpc>
                <a:spcPct val="150000"/>
              </a:lnSpc>
              <a:buNone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可按院系、学号、姓名等信息搜索需要查找的学生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通过搜索用户找到的学生，老师可以点【编辑】对学生的基础信息进行修改编辑的内容有所属院系、年级、专业、学号、姓名等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可添加给学生【发起活动】的权限，添加后学生可在前台发起活动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添加用户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5.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点击搜索到的指定学生明细处的【积分明细】或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【部落明细】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【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申请二课学分明细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可以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分别进行查看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66160" y="184150"/>
            <a:ext cx="5060950" cy="755015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05594" y="331763"/>
            <a:ext cx="3178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02 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管理后台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用户管理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73742915" name="图片 1073742914" descr="1484547176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0" y="2186940"/>
            <a:ext cx="5993765" cy="2484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50" y="4671695"/>
            <a:ext cx="5980430" cy="1891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梯形 170"/>
          <p:cNvSpPr/>
          <p:nvPr/>
        </p:nvSpPr>
        <p:spPr>
          <a:xfrm>
            <a:off x="629285" y="1695450"/>
            <a:ext cx="10163175" cy="401320"/>
          </a:xfrm>
          <a:prstGeom prst="trapezoid">
            <a:avLst>
              <a:gd name="adj" fmla="val 45165"/>
            </a:avLst>
          </a:prstGeom>
          <a:solidFill>
            <a:srgbClr val="018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0" y="2071370"/>
            <a:ext cx="12205970" cy="4786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3117215" y="-605155"/>
            <a:ext cx="5162550" cy="9763760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1791950" y="5930265"/>
            <a:ext cx="291465" cy="427990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414125" y="5413375"/>
            <a:ext cx="557530" cy="94551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38885" y="2056765"/>
            <a:ext cx="944626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0"/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院系老师可以管理自己所负责院系的所有活动，</a:t>
            </a:r>
            <a:r>
              <a:rPr lang="zh-CN" altLang="en-US"/>
              <a:t>校级老师可以管理全校所有活动</a:t>
            </a: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/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marL="1606550" indent="-1606550" algn="l" fontAlgn="auto">
              <a:lnSpc>
                <a:spcPct val="150000"/>
              </a:lnSpc>
            </a:pPr>
            <a:endParaRPr lang="zh-CN" altLang="zh-CN" dirty="0"/>
          </a:p>
          <a:p>
            <a:pPr marL="1606550" indent="-1606550" algn="l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29660" y="351790"/>
            <a:ext cx="5060950" cy="755015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500819" y="458128"/>
            <a:ext cx="3178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03 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管理后台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活动管理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5" y="2778760"/>
            <a:ext cx="8566150" cy="3580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80435" y="2414270"/>
            <a:ext cx="7771765" cy="382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763164" y="686948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24949" y="793408"/>
            <a:ext cx="3178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04 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管理后台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部落管理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7595" y="2291715"/>
            <a:ext cx="2403475" cy="4051935"/>
          </a:xfrm>
          <a:prstGeom prst="rect">
            <a:avLst/>
          </a:prstGeom>
          <a:solidFill>
            <a:srgbClr val="AA7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656570" y="169989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959919" y="211902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340485" y="3433445"/>
            <a:ext cx="1925955" cy="21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-1606550" algn="l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老师可在部落管理里查看本校或本院所有的部落情况，换届时可点击【转让】</a:t>
            </a: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ea typeface="+mn-lt"/>
              </a:rPr>
              <a:t>换届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021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705" y="2593975"/>
            <a:ext cx="700659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705" y="4807903"/>
            <a:ext cx="340995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80435" y="2414270"/>
            <a:ext cx="7771765" cy="382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7595" y="2291715"/>
            <a:ext cx="2403475" cy="4051935"/>
          </a:xfrm>
          <a:prstGeom prst="rect">
            <a:avLst/>
          </a:prstGeom>
          <a:solidFill>
            <a:srgbClr val="AA7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656570" y="169989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959919" y="211902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340485" y="3744595"/>
            <a:ext cx="1925955" cy="149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-1606550" algn="l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老师可在添加部落处增加学校新的部落</a:t>
            </a:r>
            <a:endParaRPr lang="zh-CN" altLang="en-US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/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ea typeface="+mn-lt"/>
              </a:rPr>
              <a:t>添加部落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021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010" y="2590800"/>
            <a:ext cx="6180455" cy="35902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80435" y="2414270"/>
            <a:ext cx="7771765" cy="382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763164" y="686948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483039" y="793408"/>
            <a:ext cx="3178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05 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管理后台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问卷调查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7595" y="2291715"/>
            <a:ext cx="2403475" cy="4051935"/>
          </a:xfrm>
          <a:prstGeom prst="rect">
            <a:avLst/>
          </a:prstGeom>
          <a:solidFill>
            <a:srgbClr val="AA7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656570" y="169989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959919" y="211902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340485" y="3532505"/>
            <a:ext cx="1925955" cy="235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-1606550" algn="l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添加问卷：问卷信息（星号为必填项），点击下一步开始添加问卷问题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实时查看调查问卷数据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ea typeface="+mn-lt"/>
              </a:rPr>
              <a:t>超管权限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021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75" y="2679700"/>
            <a:ext cx="7371080" cy="3471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80435" y="2414270"/>
            <a:ext cx="7771765" cy="382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480435" y="687070"/>
            <a:ext cx="5187950" cy="755015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201734" y="793408"/>
            <a:ext cx="37884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06 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管理后台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实践学分认定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7595" y="2291715"/>
            <a:ext cx="2403475" cy="4051935"/>
          </a:xfrm>
          <a:prstGeom prst="rect">
            <a:avLst/>
          </a:prstGeom>
          <a:solidFill>
            <a:srgbClr val="AA7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656570" y="169989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959919" y="211902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52220" y="3532505"/>
            <a:ext cx="2014220" cy="29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-1606550" algn="l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前台填写申请项目选择指定审核老师就会看到相应的申请项目。点击“他的所有申请”可查看他已通过的所有申请项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-1606550"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点击“他的成绩单”可导出第二课堂成绩单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ea typeface="+mn-lt"/>
              </a:rPr>
              <a:t>待审核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021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15" y="2585085"/>
            <a:ext cx="7259320" cy="1687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25" name="图片 10737429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415" y="4337685"/>
            <a:ext cx="7258685" cy="1728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梯形 31"/>
          <p:cNvSpPr/>
          <p:nvPr/>
        </p:nvSpPr>
        <p:spPr>
          <a:xfrm>
            <a:off x="4333665" y="951781"/>
            <a:ext cx="1031111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梯形 34"/>
          <p:cNvSpPr/>
          <p:nvPr/>
        </p:nvSpPr>
        <p:spPr>
          <a:xfrm>
            <a:off x="5722073" y="951781"/>
            <a:ext cx="1031763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梯形 37"/>
          <p:cNvSpPr/>
          <p:nvPr/>
        </p:nvSpPr>
        <p:spPr>
          <a:xfrm>
            <a:off x="7100068" y="951781"/>
            <a:ext cx="1048594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梯形 40"/>
          <p:cNvSpPr/>
          <p:nvPr/>
        </p:nvSpPr>
        <p:spPr>
          <a:xfrm>
            <a:off x="8511874" y="951781"/>
            <a:ext cx="1026195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梯形 27"/>
          <p:cNvSpPr/>
          <p:nvPr/>
        </p:nvSpPr>
        <p:spPr>
          <a:xfrm>
            <a:off x="2938463" y="951781"/>
            <a:ext cx="1037405" cy="401484"/>
          </a:xfrm>
          <a:prstGeom prst="trapezoid">
            <a:avLst>
              <a:gd name="adj" fmla="val 45165"/>
            </a:avLst>
          </a:prstGeom>
          <a:gradFill>
            <a:gsLst>
              <a:gs pos="0">
                <a:srgbClr val="8E6C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0800000">
            <a:off x="2224087" y="1152524"/>
            <a:ext cx="7743826" cy="5705475"/>
          </a:xfrm>
          <a:prstGeom prst="rect">
            <a:avLst/>
          </a:prstGeom>
          <a:solidFill>
            <a:srgbClr val="01AC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512945" y="951865"/>
            <a:ext cx="671830" cy="2101850"/>
            <a:chOff x="2273474" y="1958976"/>
            <a:chExt cx="937964" cy="3082924"/>
          </a:xfrm>
        </p:grpSpPr>
        <p:sp>
          <p:nvSpPr>
            <p:cNvPr id="33" name="矩形 32"/>
            <p:cNvSpPr/>
            <p:nvPr/>
          </p:nvSpPr>
          <p:spPr>
            <a:xfrm rot="5400000">
              <a:off x="1200994" y="3031456"/>
              <a:ext cx="3082924" cy="937964"/>
            </a:xfrm>
            <a:prstGeom prst="rect">
              <a:avLst/>
            </a:prstGeom>
            <a:solidFill>
              <a:srgbClr val="FFB84F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1269299" y="3097213"/>
              <a:ext cx="2946314" cy="806451"/>
            </a:xfrm>
            <a:prstGeom prst="rect">
              <a:avLst/>
            </a:prstGeom>
            <a:noFill/>
            <a:ln>
              <a:solidFill>
                <a:srgbClr val="AC8300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02325" y="951865"/>
            <a:ext cx="671830" cy="2251710"/>
            <a:chOff x="4016242" y="1958976"/>
            <a:chExt cx="937964" cy="3082924"/>
          </a:xfrm>
        </p:grpSpPr>
        <p:sp>
          <p:nvSpPr>
            <p:cNvPr id="36" name="矩形 35"/>
            <p:cNvSpPr/>
            <p:nvPr/>
          </p:nvSpPr>
          <p:spPr>
            <a:xfrm rot="5400000">
              <a:off x="2943762" y="3031456"/>
              <a:ext cx="3082924" cy="937964"/>
            </a:xfrm>
            <a:prstGeom prst="rect">
              <a:avLst/>
            </a:prstGeom>
            <a:solidFill>
              <a:srgbClr val="AA78BE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5400000">
              <a:off x="3012067" y="3097213"/>
              <a:ext cx="2946314" cy="80645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96785" y="951865"/>
            <a:ext cx="671830" cy="2440940"/>
            <a:chOff x="5759009" y="1958976"/>
            <a:chExt cx="937964" cy="3082924"/>
          </a:xfrm>
        </p:grpSpPr>
        <p:sp>
          <p:nvSpPr>
            <p:cNvPr id="39" name="矩形 38"/>
            <p:cNvSpPr/>
            <p:nvPr/>
          </p:nvSpPr>
          <p:spPr>
            <a:xfrm rot="5400000">
              <a:off x="4686529" y="3031456"/>
              <a:ext cx="3082924" cy="937964"/>
            </a:xfrm>
            <a:prstGeom prst="rect">
              <a:avLst/>
            </a:prstGeom>
            <a:solidFill>
              <a:srgbClr val="FFB84F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4754834" y="3097213"/>
              <a:ext cx="2946314" cy="806451"/>
            </a:xfrm>
            <a:prstGeom prst="rect">
              <a:avLst/>
            </a:prstGeom>
            <a:noFill/>
            <a:ln>
              <a:solidFill>
                <a:srgbClr val="AC8300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梯形 12"/>
          <p:cNvSpPr/>
          <p:nvPr/>
        </p:nvSpPr>
        <p:spPr>
          <a:xfrm rot="16200000">
            <a:off x="-1745177" y="2888735"/>
            <a:ext cx="5705480" cy="2233053"/>
          </a:xfrm>
          <a:prstGeom prst="trapezoid">
            <a:avLst>
              <a:gd name="adj" fmla="val 56589"/>
            </a:avLst>
          </a:prstGeom>
          <a:solidFill>
            <a:srgbClr val="019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梯形 76"/>
          <p:cNvSpPr/>
          <p:nvPr/>
        </p:nvSpPr>
        <p:spPr>
          <a:xfrm rot="5400000">
            <a:off x="8227217" y="2893217"/>
            <a:ext cx="5705480" cy="2224087"/>
          </a:xfrm>
          <a:prstGeom prst="trapezoid">
            <a:avLst>
              <a:gd name="adj" fmla="val 56589"/>
            </a:avLst>
          </a:prstGeom>
          <a:solidFill>
            <a:srgbClr val="019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81" name="组合 80"/>
          <p:cNvGrpSpPr/>
          <p:nvPr/>
        </p:nvGrpSpPr>
        <p:grpSpPr>
          <a:xfrm>
            <a:off x="3763164" y="4358602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2" name="任意多边形: 形状 81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5654614" y="445617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  <a:endParaRPr lang="zh-CN" altLang="en-US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46295" y="1228725"/>
            <a:ext cx="297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活动首页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37580" y="1265555"/>
            <a:ext cx="297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发起活动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08545" y="1254760"/>
            <a:ext cx="297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活动审核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118485" y="948690"/>
            <a:ext cx="671830" cy="2153285"/>
            <a:chOff x="4016242" y="1958976"/>
            <a:chExt cx="937964" cy="3082924"/>
          </a:xfrm>
        </p:grpSpPr>
        <p:sp>
          <p:nvSpPr>
            <p:cNvPr id="24" name="矩形 23"/>
            <p:cNvSpPr/>
            <p:nvPr/>
          </p:nvSpPr>
          <p:spPr>
            <a:xfrm rot="5400000">
              <a:off x="2943762" y="3031456"/>
              <a:ext cx="3082924" cy="937964"/>
            </a:xfrm>
            <a:prstGeom prst="rect">
              <a:avLst/>
            </a:prstGeom>
            <a:solidFill>
              <a:srgbClr val="AA78BE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5400000">
              <a:off x="3012067" y="3097213"/>
              <a:ext cx="2946314" cy="80645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601493" y="2562875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94048" y="2715275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82158" y="271718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55010" y="1241425"/>
            <a:ext cx="297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登录页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00683" y="255081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689182" y="959505"/>
            <a:ext cx="671727" cy="2489199"/>
            <a:chOff x="4016242" y="1958976"/>
            <a:chExt cx="937964" cy="3082924"/>
          </a:xfrm>
        </p:grpSpPr>
        <p:sp>
          <p:nvSpPr>
            <p:cNvPr id="27" name="矩形 26"/>
            <p:cNvSpPr/>
            <p:nvPr/>
          </p:nvSpPr>
          <p:spPr>
            <a:xfrm rot="5400000">
              <a:off x="2943762" y="3031456"/>
              <a:ext cx="3082924" cy="937964"/>
            </a:xfrm>
            <a:prstGeom prst="rect">
              <a:avLst/>
            </a:prstGeom>
            <a:solidFill>
              <a:srgbClr val="AA78BE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3012067" y="3097213"/>
              <a:ext cx="2946314" cy="80645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blurRad="190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801100" y="1228725"/>
            <a:ext cx="297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管理活动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90588" y="2804810"/>
            <a:ext cx="4965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80435" y="2414270"/>
            <a:ext cx="7771765" cy="382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480435" y="687070"/>
            <a:ext cx="5187950" cy="755015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201734" y="793408"/>
            <a:ext cx="37884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06 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管理后台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实践学分认定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7595" y="2291715"/>
            <a:ext cx="2403475" cy="4051935"/>
          </a:xfrm>
          <a:prstGeom prst="rect">
            <a:avLst/>
          </a:prstGeom>
          <a:solidFill>
            <a:srgbClr val="AA7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656570" y="169989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959919" y="211902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52220" y="3532505"/>
            <a:ext cx="201422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indent="-1606550" algn="l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可查看已经通过的所有项目。并通过学号和姓名搜索该同学申请通过的所有选项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ea typeface="+mn-lt"/>
              </a:rPr>
              <a:t>已通过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021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3742926" name="图片 10737429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865" y="2550160"/>
            <a:ext cx="7023100" cy="354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74948" y="2893101"/>
            <a:ext cx="51333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b="1" dirty="0">
                <a:solidFill>
                  <a:srgbClr val="FF725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THANKS</a:t>
            </a:r>
            <a:endParaRPr lang="zh-CN" altLang="en-US" sz="9600" b="1" dirty="0">
              <a:solidFill>
                <a:srgbClr val="FF725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4567238" y="1766402"/>
            <a:ext cx="305752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PU</a:t>
            </a:r>
            <a:r>
              <a:rPr lang="zh-CN" alt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口袋校园</a:t>
            </a:r>
            <a:endParaRPr lang="zh-CN" altLang="en-US" sz="4200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04550" y="2616186"/>
            <a:ext cx="67995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04550" y="4751238"/>
            <a:ext cx="67995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95325" y="620714"/>
            <a:ext cx="10801350" cy="5653086"/>
          </a:xfrm>
          <a:prstGeom prst="rect">
            <a:avLst/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pic>
        <p:nvPicPr>
          <p:cNvPr id="2" name="图片 1" descr="微信图片_201808201115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8745" y="3051810"/>
            <a:ext cx="1372870" cy="1391285"/>
          </a:xfrm>
          <a:prstGeom prst="rect">
            <a:avLst/>
          </a:prstGeom>
        </p:spPr>
      </p:pic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629660" y="687070"/>
            <a:ext cx="5060950" cy="755015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分点上正文"/>
          <p:cNvSpPr/>
          <p:nvPr/>
        </p:nvSpPr>
        <p:spPr>
          <a:xfrm>
            <a:off x="6340659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分点上正文"/>
          <p:cNvSpPr/>
          <p:nvPr/>
        </p:nvSpPr>
        <p:spPr>
          <a:xfrm>
            <a:off x="6275331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分点上正文"/>
          <p:cNvSpPr/>
          <p:nvPr/>
        </p:nvSpPr>
        <p:spPr>
          <a:xfrm>
            <a:off x="4382955" y="3898289"/>
            <a:ext cx="137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9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91419" y="793408"/>
            <a:ext cx="12592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63010" y="2228850"/>
            <a:ext cx="6856095" cy="39312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18870" y="2171700"/>
            <a:ext cx="2639695" cy="4051935"/>
          </a:xfrm>
          <a:prstGeom prst="rect">
            <a:avLst/>
          </a:prstGeom>
          <a:solidFill>
            <a:srgbClr val="AA7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467485" y="2745105"/>
            <a:ext cx="2045335" cy="29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</a:t>
            </a:r>
            <a:r>
              <a:rPr lang="zh-CN" altLang="en-US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网页版地址：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www.pocketuni.net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首次登录输入初始密码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111111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首次登录不可以用手机号登录。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9950936" y="1657629"/>
            <a:ext cx="367913" cy="605276"/>
            <a:chOff x="10692119" y="3829078"/>
            <a:chExt cx="1009652" cy="1661039"/>
          </a:xfrm>
        </p:grpSpPr>
        <p:sp>
          <p:nvSpPr>
            <p:cNvPr id="122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23" name="任意多边形: 形状 122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39A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 dirty="0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0275400" y="2047068"/>
            <a:ext cx="128803" cy="215500"/>
            <a:chOff x="4414303" y="5390819"/>
            <a:chExt cx="210819" cy="352721"/>
          </a:xfrm>
        </p:grpSpPr>
        <p:sp>
          <p:nvSpPr>
            <p:cNvPr id="171" name="椭圆 170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1290320" y="1722755"/>
            <a:ext cx="566420" cy="372745"/>
            <a:chOff x="7274063" y="338841"/>
            <a:chExt cx="500086" cy="372435"/>
          </a:xfrm>
        </p:grpSpPr>
        <p:grpSp>
          <p:nvGrpSpPr>
            <p:cNvPr id="21" name="组合 20"/>
            <p:cNvGrpSpPr/>
            <p:nvPr/>
          </p:nvGrpSpPr>
          <p:grpSpPr>
            <a:xfrm>
              <a:off x="7274063" y="338841"/>
              <a:ext cx="500086" cy="372435"/>
              <a:chOff x="11413013" y="4928266"/>
              <a:chExt cx="500086" cy="372435"/>
            </a:xfrm>
            <a:effectLst/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94886" y="5226162"/>
                <a:ext cx="184652" cy="74539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39948" y="5217036"/>
                <a:ext cx="184652" cy="74539"/>
              </a:xfrm>
              <a:prstGeom prst="rect">
                <a:avLst/>
              </a:prstGeom>
            </p:spPr>
          </p:pic>
          <p:grpSp>
            <p:nvGrpSpPr>
              <p:cNvPr id="24" name="组合 23"/>
              <p:cNvGrpSpPr/>
              <p:nvPr/>
            </p:nvGrpSpPr>
            <p:grpSpPr>
              <a:xfrm rot="21513829" flipH="1">
                <a:off x="11413013" y="4928266"/>
                <a:ext cx="500086" cy="348888"/>
                <a:chOff x="3968093" y="850238"/>
                <a:chExt cx="973391" cy="679621"/>
              </a:xfrm>
              <a:solidFill>
                <a:srgbClr val="FFF4B3"/>
              </a:solidFill>
            </p:grpSpPr>
            <p:sp>
              <p:nvSpPr>
                <p:cNvPr id="178" name="等腰三角形 177"/>
                <p:cNvSpPr/>
                <p:nvPr/>
              </p:nvSpPr>
              <p:spPr>
                <a:xfrm rot="5400000">
                  <a:off x="4701453" y="965855"/>
                  <a:ext cx="220338" cy="259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9" name="椭圆 178"/>
                <p:cNvSpPr/>
                <p:nvPr/>
              </p:nvSpPr>
              <p:spPr>
                <a:xfrm>
                  <a:off x="4653305" y="984262"/>
                  <a:ext cx="104171" cy="1041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0" name="Freeform 7"/>
                <p:cNvSpPr/>
                <p:nvPr/>
              </p:nvSpPr>
              <p:spPr bwMode="auto">
                <a:xfrm flipH="1">
                  <a:off x="3968093" y="898192"/>
                  <a:ext cx="880534" cy="631667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1" name="Freeform 7"/>
                <p:cNvSpPr/>
                <p:nvPr/>
              </p:nvSpPr>
              <p:spPr bwMode="auto">
                <a:xfrm rot="2700000" flipH="1">
                  <a:off x="4072612" y="924354"/>
                  <a:ext cx="524478" cy="376245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solidFill>
                  <a:srgbClr val="FBE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5" name="椭圆 24"/>
            <p:cNvSpPr/>
            <p:nvPr/>
          </p:nvSpPr>
          <p:spPr>
            <a:xfrm>
              <a:off x="7360255" y="4245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0C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80" y="2341880"/>
            <a:ext cx="6557010" cy="3706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 183"/>
          <p:cNvSpPr/>
          <p:nvPr/>
        </p:nvSpPr>
        <p:spPr>
          <a:xfrm>
            <a:off x="0" y="2652552"/>
            <a:ext cx="12206170" cy="420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0" name="梯形 169"/>
          <p:cNvSpPr/>
          <p:nvPr/>
        </p:nvSpPr>
        <p:spPr>
          <a:xfrm>
            <a:off x="845820" y="2259330"/>
            <a:ext cx="3840480" cy="401320"/>
          </a:xfrm>
          <a:prstGeom prst="trapezoid">
            <a:avLst>
              <a:gd name="adj" fmla="val 4516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340350" y="2275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3586480" y="4211955"/>
            <a:ext cx="4081780" cy="21082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721995" y="2583815"/>
            <a:ext cx="4107180" cy="3442970"/>
          </a:xfrm>
          <a:prstGeom prst="rect">
            <a:avLst/>
          </a:prstGeom>
          <a:solidFill>
            <a:srgbClr val="AA78BE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270635" y="3583305"/>
            <a:ext cx="3127375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完善账户个人资料，红色星号为必填项目，昵称、密码、密保邮箱、手机号码、验证码、籍贯、身份证号码，填写完毕后，点击“确定“初始化动作完成。</a:t>
            </a: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ea typeface="+mn-lt"/>
              </a:rPr>
              <a:t>账号初始化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021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Administrator\AppData\Local\Temp\WeChat Files\96b69524fcd186a14701f7d3861abfc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65" y="2167255"/>
            <a:ext cx="4295775" cy="41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235811" y="772692"/>
            <a:ext cx="555500" cy="230782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6" name="椭圆 5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79" name="椭圆 78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75" name="椭圆 7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71" name="椭圆 7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0" name="椭圆 6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616228" y="382453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83" name="椭圆 82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96" name="椭圆 9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92" name="椭圆 91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4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88" name="椭圆 87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90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87" name="椭圆 86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6513" y="398328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2" name="椭圆 11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16" name="椭圆 1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13" name="椭圆 12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25" name="椭圆 2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3" name="椭圆 32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186795" y="1252855"/>
            <a:ext cx="440055" cy="258445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5" name="椭圆 34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37" name="椭圆 36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41" name="椭圆 4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46" name="椭圆 45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4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0" name="椭圆 4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7306254" y="1762733"/>
            <a:ext cx="506933" cy="372435"/>
            <a:chOff x="7274063" y="338841"/>
            <a:chExt cx="500086" cy="372435"/>
          </a:xfrm>
        </p:grpSpPr>
        <p:grpSp>
          <p:nvGrpSpPr>
            <p:cNvPr id="145" name="组合 144"/>
            <p:cNvGrpSpPr/>
            <p:nvPr/>
          </p:nvGrpSpPr>
          <p:grpSpPr>
            <a:xfrm>
              <a:off x="7274063" y="338841"/>
              <a:ext cx="500086" cy="372435"/>
              <a:chOff x="11413013" y="4928266"/>
              <a:chExt cx="500086" cy="372435"/>
            </a:xfrm>
            <a:effectLst/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94886" y="5226162"/>
                <a:ext cx="184652" cy="74539"/>
              </a:xfrm>
              <a:prstGeom prst="rect">
                <a:avLst/>
              </a:prstGeom>
            </p:spPr>
          </p:pic>
          <p:pic>
            <p:nvPicPr>
              <p:cNvPr id="148" name="图片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39948" y="5217036"/>
                <a:ext cx="184652" cy="74539"/>
              </a:xfrm>
              <a:prstGeom prst="rect">
                <a:avLst/>
              </a:prstGeom>
            </p:spPr>
          </p:pic>
          <p:grpSp>
            <p:nvGrpSpPr>
              <p:cNvPr id="149" name="组合 148"/>
              <p:cNvGrpSpPr/>
              <p:nvPr/>
            </p:nvGrpSpPr>
            <p:grpSpPr>
              <a:xfrm rot="21513829" flipH="1">
                <a:off x="11413013" y="4928266"/>
                <a:ext cx="500086" cy="348888"/>
                <a:chOff x="3968093" y="850238"/>
                <a:chExt cx="973391" cy="679621"/>
              </a:xfrm>
              <a:solidFill>
                <a:srgbClr val="FFF4B3"/>
              </a:solidFill>
            </p:grpSpPr>
            <p:sp>
              <p:nvSpPr>
                <p:cNvPr id="150" name="等腰三角形 149"/>
                <p:cNvSpPr/>
                <p:nvPr/>
              </p:nvSpPr>
              <p:spPr>
                <a:xfrm rot="5400000">
                  <a:off x="4701453" y="965855"/>
                  <a:ext cx="220338" cy="259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4653305" y="984262"/>
                  <a:ext cx="104171" cy="1041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2" name="Freeform 7"/>
                <p:cNvSpPr/>
                <p:nvPr/>
              </p:nvSpPr>
              <p:spPr bwMode="auto">
                <a:xfrm flipH="1">
                  <a:off x="3968093" y="898192"/>
                  <a:ext cx="880534" cy="631667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3" name="Freeform 7"/>
                <p:cNvSpPr/>
                <p:nvPr/>
              </p:nvSpPr>
              <p:spPr bwMode="auto">
                <a:xfrm rot="2700000" flipH="1">
                  <a:off x="4072612" y="924354"/>
                  <a:ext cx="524478" cy="376245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solidFill>
                  <a:srgbClr val="FBE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46" name="椭圆 145"/>
            <p:cNvSpPr/>
            <p:nvPr/>
          </p:nvSpPr>
          <p:spPr>
            <a:xfrm>
              <a:off x="7360255" y="4245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0C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69485" y="2414270"/>
            <a:ext cx="6856095" cy="382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763164" y="686948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834829" y="792773"/>
            <a:ext cx="19589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02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首页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333299" y="233238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029950" y="191325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65" y="2526665"/>
            <a:ext cx="6491605" cy="35826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8835" y="2291715"/>
            <a:ext cx="3930650" cy="4051935"/>
          </a:xfrm>
          <a:prstGeom prst="rect">
            <a:avLst/>
          </a:prstGeom>
          <a:solidFill>
            <a:srgbClr val="E7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975995" y="2400300"/>
            <a:ext cx="370713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活动首页：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包含全省活动、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PU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官方活动及全校所有活动</a:t>
            </a:r>
            <a:endParaRPr lang="en-US" altLang="zh-CN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校园部落：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校内学生组织、学生社团及团支部统称为校园部落</a:t>
            </a:r>
            <a:endParaRPr lang="en-US" altLang="zh-CN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校内通知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可以查看校方发布的通知公告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问卷：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由校方发布学生完成问卷调查</a:t>
            </a:r>
            <a:endParaRPr lang="en-US" altLang="zh-CN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申请实践学分（时）：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可以申请第二课堂类学时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96105" y="2414270"/>
            <a:ext cx="6856095" cy="382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763164" y="686948"/>
            <a:ext cx="4665672" cy="755112"/>
            <a:chOff x="3543731" y="534548"/>
            <a:chExt cx="4665672" cy="755112"/>
          </a:xfrm>
          <a:effectLst>
            <a:outerShdw blurRad="2286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任意多边形: 形状 64"/>
            <p:cNvSpPr/>
            <p:nvPr/>
          </p:nvSpPr>
          <p:spPr>
            <a:xfrm rot="10800000">
              <a:off x="3543731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4178298" y="534548"/>
              <a:ext cx="168869" cy="755112"/>
            </a:xfrm>
            <a:custGeom>
              <a:avLst/>
              <a:gdLst>
                <a:gd name="connsiteX0" fmla="*/ 168852 w 168852"/>
                <a:gd name="connsiteY0" fmla="*/ 0 h 755109"/>
                <a:gd name="connsiteX1" fmla="*/ 168796 w 168852"/>
                <a:gd name="connsiteY1" fmla="*/ 666564 h 755109"/>
                <a:gd name="connsiteX2" fmla="*/ 0 w 168852"/>
                <a:gd name="connsiteY2" fmla="*/ 755109 h 755109"/>
                <a:gd name="connsiteX3" fmla="*/ 56 w 168852"/>
                <a:gd name="connsiteY3" fmla="*/ 88545 h 7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52" h="755109">
                  <a:moveTo>
                    <a:pt x="168852" y="0"/>
                  </a:moveTo>
                  <a:lnTo>
                    <a:pt x="168796" y="666564"/>
                  </a:lnTo>
                  <a:lnTo>
                    <a:pt x="0" y="755109"/>
                  </a:lnTo>
                  <a:lnTo>
                    <a:pt x="56" y="88545"/>
                  </a:lnTo>
                  <a:close/>
                </a:path>
              </a:pathLst>
            </a:cu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405966" y="774093"/>
              <a:ext cx="803437" cy="515566"/>
            </a:xfrm>
            <a:custGeom>
              <a:avLst/>
              <a:gdLst>
                <a:gd name="connsiteX0" fmla="*/ 0 w 803437"/>
                <a:gd name="connsiteY0" fmla="*/ 0 h 515566"/>
                <a:gd name="connsiteX1" fmla="*/ 803437 w 803437"/>
                <a:gd name="connsiteY1" fmla="*/ 0 h 515566"/>
                <a:gd name="connsiteX2" fmla="*/ 803437 w 803437"/>
                <a:gd name="connsiteY2" fmla="*/ 2 h 515566"/>
                <a:gd name="connsiteX3" fmla="*/ 542729 w 803437"/>
                <a:gd name="connsiteY3" fmla="*/ 257783 h 515566"/>
                <a:gd name="connsiteX4" fmla="*/ 803437 w 803437"/>
                <a:gd name="connsiteY4" fmla="*/ 515563 h 515566"/>
                <a:gd name="connsiteX5" fmla="*/ 803437 w 803437"/>
                <a:gd name="connsiteY5" fmla="*/ 515566 h 515566"/>
                <a:gd name="connsiteX6" fmla="*/ 0 w 803437"/>
                <a:gd name="connsiteY6" fmla="*/ 515566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437" h="515566">
                  <a:moveTo>
                    <a:pt x="0" y="0"/>
                  </a:moveTo>
                  <a:lnTo>
                    <a:pt x="803437" y="0"/>
                  </a:lnTo>
                  <a:lnTo>
                    <a:pt x="803437" y="2"/>
                  </a:lnTo>
                  <a:lnTo>
                    <a:pt x="542729" y="257783"/>
                  </a:lnTo>
                  <a:lnTo>
                    <a:pt x="803437" y="515563"/>
                  </a:lnTo>
                  <a:lnTo>
                    <a:pt x="803437" y="515566"/>
                  </a:lnTo>
                  <a:lnTo>
                    <a:pt x="0" y="515566"/>
                  </a:lnTo>
                  <a:close/>
                </a:path>
              </a:pathLst>
            </a:custGeom>
            <a:solidFill>
              <a:srgbClr val="E04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rot="19939193">
              <a:off x="7238257" y="616977"/>
              <a:ext cx="500302" cy="590253"/>
            </a:xfrm>
            <a:prstGeom prst="parallelogram">
              <a:avLst>
                <a:gd name="adj" fmla="val 61901"/>
              </a:avLst>
            </a:prstGeom>
            <a:solidFill>
              <a:srgbClr val="95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178300" y="535020"/>
              <a:ext cx="3394954" cy="671479"/>
            </a:xfrm>
            <a:prstGeom prst="rect">
              <a:avLst/>
            </a:prstGeom>
            <a:solidFill>
              <a:srgbClr val="E76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01529" y="792773"/>
            <a:ext cx="19589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03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发起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7595" y="2291715"/>
            <a:ext cx="3318510" cy="4051935"/>
          </a:xfrm>
          <a:prstGeom prst="rect">
            <a:avLst/>
          </a:prstGeom>
          <a:solidFill>
            <a:srgbClr val="01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15" y="2529205"/>
            <a:ext cx="6623685" cy="3593465"/>
          </a:xfrm>
          <a:prstGeom prst="rect">
            <a:avLst/>
          </a:prstGeo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271270" y="3162300"/>
            <a:ext cx="3013075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如果在页面右侧找不到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【发起活动】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说明你还没有权限，需要联系分管团委老师或组织申请增加发起活动权限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656570" y="1699895"/>
            <a:ext cx="402590" cy="766445"/>
            <a:chOff x="4414303" y="5390819"/>
            <a:chExt cx="210819" cy="352721"/>
          </a:xfrm>
        </p:grpSpPr>
        <p:sp>
          <p:nvSpPr>
            <p:cNvPr id="6" name="椭圆 5"/>
            <p:cNvSpPr/>
            <p:nvPr/>
          </p:nvSpPr>
          <p:spPr>
            <a:xfrm rot="16794951">
              <a:off x="4436366" y="5501960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19022671">
              <a:off x="4441954" y="5423263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3035629">
              <a:off x="4524323" y="5432511"/>
              <a:ext cx="80221" cy="1016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4473137" y="5390819"/>
              <a:ext cx="99205" cy="130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788996">
              <a:off x="4414303" y="5470005"/>
              <a:ext cx="122406" cy="8022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4410563">
              <a:off x="4524179" y="5481796"/>
              <a:ext cx="80221" cy="1216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7" name="任意多边形 209"/>
            <p:cNvSpPr/>
            <p:nvPr/>
          </p:nvSpPr>
          <p:spPr>
            <a:xfrm flipH="1">
              <a:off x="4485444" y="5462482"/>
              <a:ext cx="87898" cy="281058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959919" y="2119026"/>
            <a:ext cx="210908" cy="346976"/>
            <a:chOff x="10692119" y="3829078"/>
            <a:chExt cx="1009652" cy="1661039"/>
          </a:xfrm>
        </p:grpSpPr>
        <p:sp>
          <p:nvSpPr>
            <p:cNvPr id="48" name="任意多边形 209"/>
            <p:cNvSpPr/>
            <p:nvPr/>
          </p:nvSpPr>
          <p:spPr>
            <a:xfrm flipH="1">
              <a:off x="11035805" y="4344376"/>
              <a:ext cx="358317" cy="1145741"/>
            </a:xfrm>
            <a:custGeom>
              <a:avLst/>
              <a:gdLst>
                <a:gd name="connsiteX0" fmla="*/ 219075 w 342900"/>
                <a:gd name="connsiteY0" fmla="*/ 1366838 h 1366838"/>
                <a:gd name="connsiteX1" fmla="*/ 342900 w 342900"/>
                <a:gd name="connsiteY1" fmla="*/ 1362075 h 1366838"/>
                <a:gd name="connsiteX2" fmla="*/ 314325 w 342900"/>
                <a:gd name="connsiteY2" fmla="*/ 0 h 1366838"/>
                <a:gd name="connsiteX3" fmla="*/ 261938 w 342900"/>
                <a:gd name="connsiteY3" fmla="*/ 423863 h 1366838"/>
                <a:gd name="connsiteX4" fmla="*/ 0 w 342900"/>
                <a:gd name="connsiteY4" fmla="*/ 261938 h 1366838"/>
                <a:gd name="connsiteX5" fmla="*/ 242888 w 342900"/>
                <a:gd name="connsiteY5" fmla="*/ 495300 h 1366838"/>
                <a:gd name="connsiteX6" fmla="*/ 219075 w 342900"/>
                <a:gd name="connsiteY6" fmla="*/ 1366838 h 1366838"/>
                <a:gd name="connsiteX0-1" fmla="*/ 219075 w 342900"/>
                <a:gd name="connsiteY0-2" fmla="*/ 1367144 h 1367144"/>
                <a:gd name="connsiteX1-3" fmla="*/ 342900 w 342900"/>
                <a:gd name="connsiteY1-4" fmla="*/ 1362381 h 1367144"/>
                <a:gd name="connsiteX2-5" fmla="*/ 314325 w 342900"/>
                <a:gd name="connsiteY2-6" fmla="*/ 306 h 1367144"/>
                <a:gd name="connsiteX3-7" fmla="*/ 261938 w 342900"/>
                <a:gd name="connsiteY3-8" fmla="*/ 424169 h 1367144"/>
                <a:gd name="connsiteX4-9" fmla="*/ 0 w 342900"/>
                <a:gd name="connsiteY4-10" fmla="*/ 262244 h 1367144"/>
                <a:gd name="connsiteX5-11" fmla="*/ 242888 w 342900"/>
                <a:gd name="connsiteY5-12" fmla="*/ 495606 h 1367144"/>
                <a:gd name="connsiteX6-13" fmla="*/ 219075 w 342900"/>
                <a:gd name="connsiteY6-14" fmla="*/ 1367144 h 1367144"/>
                <a:gd name="connsiteX0-15" fmla="*/ 219075 w 342900"/>
                <a:gd name="connsiteY0-16" fmla="*/ 1367144 h 1367144"/>
                <a:gd name="connsiteX1-17" fmla="*/ 342900 w 342900"/>
                <a:gd name="connsiteY1-18" fmla="*/ 1362381 h 1367144"/>
                <a:gd name="connsiteX2-19" fmla="*/ 314325 w 342900"/>
                <a:gd name="connsiteY2-20" fmla="*/ 306 h 1367144"/>
                <a:gd name="connsiteX3-21" fmla="*/ 261938 w 342900"/>
                <a:gd name="connsiteY3-22" fmla="*/ 424169 h 1367144"/>
                <a:gd name="connsiteX4-23" fmla="*/ 0 w 342900"/>
                <a:gd name="connsiteY4-24" fmla="*/ 262244 h 1367144"/>
                <a:gd name="connsiteX5-25" fmla="*/ 242888 w 342900"/>
                <a:gd name="connsiteY5-26" fmla="*/ 495606 h 1367144"/>
                <a:gd name="connsiteX6-27" fmla="*/ 219075 w 342900"/>
                <a:gd name="connsiteY6-28" fmla="*/ 1367144 h 1367144"/>
                <a:gd name="connsiteX0-29" fmla="*/ 228044 w 351869"/>
                <a:gd name="connsiteY0-30" fmla="*/ 1367144 h 1367144"/>
                <a:gd name="connsiteX1-31" fmla="*/ 351869 w 351869"/>
                <a:gd name="connsiteY1-32" fmla="*/ 1362381 h 1367144"/>
                <a:gd name="connsiteX2-33" fmla="*/ 323294 w 351869"/>
                <a:gd name="connsiteY2-34" fmla="*/ 306 h 1367144"/>
                <a:gd name="connsiteX3-35" fmla="*/ 270907 w 351869"/>
                <a:gd name="connsiteY3-36" fmla="*/ 424169 h 1367144"/>
                <a:gd name="connsiteX4-37" fmla="*/ 8969 w 351869"/>
                <a:gd name="connsiteY4-38" fmla="*/ 262244 h 1367144"/>
                <a:gd name="connsiteX5-39" fmla="*/ 251857 w 351869"/>
                <a:gd name="connsiteY5-40" fmla="*/ 495606 h 1367144"/>
                <a:gd name="connsiteX6-41" fmla="*/ 228044 w 351869"/>
                <a:gd name="connsiteY6-42" fmla="*/ 1367144 h 1367144"/>
                <a:gd name="connsiteX0-43" fmla="*/ 228044 w 351869"/>
                <a:gd name="connsiteY0-44" fmla="*/ 1367144 h 1367144"/>
                <a:gd name="connsiteX1-45" fmla="*/ 351869 w 351869"/>
                <a:gd name="connsiteY1-46" fmla="*/ 1362381 h 1367144"/>
                <a:gd name="connsiteX2-47" fmla="*/ 323294 w 351869"/>
                <a:gd name="connsiteY2-48" fmla="*/ 306 h 1367144"/>
                <a:gd name="connsiteX3-49" fmla="*/ 270907 w 351869"/>
                <a:gd name="connsiteY3-50" fmla="*/ 424169 h 1367144"/>
                <a:gd name="connsiteX4-51" fmla="*/ 8969 w 351869"/>
                <a:gd name="connsiteY4-52" fmla="*/ 262244 h 1367144"/>
                <a:gd name="connsiteX5-53" fmla="*/ 251857 w 351869"/>
                <a:gd name="connsiteY5-54" fmla="*/ 495606 h 1367144"/>
                <a:gd name="connsiteX6-55" fmla="*/ 228044 w 351869"/>
                <a:gd name="connsiteY6-56" fmla="*/ 1367144 h 1367144"/>
                <a:gd name="connsiteX0-57" fmla="*/ 228044 w 357900"/>
                <a:gd name="connsiteY0-58" fmla="*/ 1397757 h 1397757"/>
                <a:gd name="connsiteX1-59" fmla="*/ 351869 w 357900"/>
                <a:gd name="connsiteY1-60" fmla="*/ 1392994 h 1397757"/>
                <a:gd name="connsiteX2-61" fmla="*/ 337060 w 357900"/>
                <a:gd name="connsiteY2-62" fmla="*/ 184883 h 1397757"/>
                <a:gd name="connsiteX3-63" fmla="*/ 323294 w 357900"/>
                <a:gd name="connsiteY3-64" fmla="*/ 30919 h 1397757"/>
                <a:gd name="connsiteX4-65" fmla="*/ 270907 w 357900"/>
                <a:gd name="connsiteY4-66" fmla="*/ 454782 h 1397757"/>
                <a:gd name="connsiteX5-67" fmla="*/ 8969 w 357900"/>
                <a:gd name="connsiteY5-68" fmla="*/ 292857 h 1397757"/>
                <a:gd name="connsiteX6-69" fmla="*/ 251857 w 357900"/>
                <a:gd name="connsiteY6-70" fmla="*/ 526219 h 1397757"/>
                <a:gd name="connsiteX7" fmla="*/ 228044 w 357900"/>
                <a:gd name="connsiteY7" fmla="*/ 1397757 h 1397757"/>
                <a:gd name="connsiteX0-71" fmla="*/ 228044 w 357614"/>
                <a:gd name="connsiteY0-72" fmla="*/ 1374578 h 1374578"/>
                <a:gd name="connsiteX1-73" fmla="*/ 351869 w 357614"/>
                <a:gd name="connsiteY1-74" fmla="*/ 1369815 h 1374578"/>
                <a:gd name="connsiteX2-75" fmla="*/ 337059 w 357614"/>
                <a:gd name="connsiteY2-76" fmla="*/ 215680 h 1374578"/>
                <a:gd name="connsiteX3-77" fmla="*/ 337060 w 357614"/>
                <a:gd name="connsiteY3-78" fmla="*/ 161704 h 1374578"/>
                <a:gd name="connsiteX4-79" fmla="*/ 323294 w 357614"/>
                <a:gd name="connsiteY4-80" fmla="*/ 7740 h 1374578"/>
                <a:gd name="connsiteX5-81" fmla="*/ 270907 w 357614"/>
                <a:gd name="connsiteY5-82" fmla="*/ 431603 h 1374578"/>
                <a:gd name="connsiteX6-83" fmla="*/ 8969 w 357614"/>
                <a:gd name="connsiteY6-84" fmla="*/ 269678 h 1374578"/>
                <a:gd name="connsiteX7-85" fmla="*/ 251857 w 357614"/>
                <a:gd name="connsiteY7-86" fmla="*/ 503040 h 1374578"/>
                <a:gd name="connsiteX8" fmla="*/ 228044 w 357614"/>
                <a:gd name="connsiteY8" fmla="*/ 1374578 h 1374578"/>
                <a:gd name="connsiteX0-87" fmla="*/ 228044 w 357614"/>
                <a:gd name="connsiteY0-88" fmla="*/ 1374408 h 1374408"/>
                <a:gd name="connsiteX1-89" fmla="*/ 351869 w 357614"/>
                <a:gd name="connsiteY1-90" fmla="*/ 1369645 h 1374408"/>
                <a:gd name="connsiteX2-91" fmla="*/ 337059 w 357614"/>
                <a:gd name="connsiteY2-92" fmla="*/ 215510 h 1374408"/>
                <a:gd name="connsiteX3-93" fmla="*/ 335472 w 357614"/>
                <a:gd name="connsiteY3-94" fmla="*/ 187728 h 1374408"/>
                <a:gd name="connsiteX4-95" fmla="*/ 337060 w 357614"/>
                <a:gd name="connsiteY4-96" fmla="*/ 161534 h 1374408"/>
                <a:gd name="connsiteX5-97" fmla="*/ 323294 w 357614"/>
                <a:gd name="connsiteY5-98" fmla="*/ 7570 h 1374408"/>
                <a:gd name="connsiteX6-99" fmla="*/ 270907 w 357614"/>
                <a:gd name="connsiteY6-100" fmla="*/ 431433 h 1374408"/>
                <a:gd name="connsiteX7-101" fmla="*/ 8969 w 357614"/>
                <a:gd name="connsiteY7-102" fmla="*/ 269508 h 1374408"/>
                <a:gd name="connsiteX8-103" fmla="*/ 251857 w 357614"/>
                <a:gd name="connsiteY8-104" fmla="*/ 502870 h 1374408"/>
                <a:gd name="connsiteX9" fmla="*/ 228044 w 357614"/>
                <a:gd name="connsiteY9" fmla="*/ 1374408 h 1374408"/>
                <a:gd name="connsiteX0-105" fmla="*/ 228044 w 511684"/>
                <a:gd name="connsiteY0-106" fmla="*/ 1374408 h 1374408"/>
                <a:gd name="connsiteX1-107" fmla="*/ 351869 w 511684"/>
                <a:gd name="connsiteY1-108" fmla="*/ 1369645 h 1374408"/>
                <a:gd name="connsiteX2-109" fmla="*/ 337059 w 511684"/>
                <a:gd name="connsiteY2-110" fmla="*/ 215510 h 1374408"/>
                <a:gd name="connsiteX3-111" fmla="*/ 511684 w 511684"/>
                <a:gd name="connsiteY3-112" fmla="*/ 106766 h 1374408"/>
                <a:gd name="connsiteX4-113" fmla="*/ 337060 w 511684"/>
                <a:gd name="connsiteY4-114" fmla="*/ 161534 h 1374408"/>
                <a:gd name="connsiteX5-115" fmla="*/ 323294 w 511684"/>
                <a:gd name="connsiteY5-116" fmla="*/ 7570 h 1374408"/>
                <a:gd name="connsiteX6-117" fmla="*/ 270907 w 511684"/>
                <a:gd name="connsiteY6-118" fmla="*/ 431433 h 1374408"/>
                <a:gd name="connsiteX7-119" fmla="*/ 8969 w 511684"/>
                <a:gd name="connsiteY7-120" fmla="*/ 269508 h 1374408"/>
                <a:gd name="connsiteX8-121" fmla="*/ 251857 w 511684"/>
                <a:gd name="connsiteY8-122" fmla="*/ 502870 h 1374408"/>
                <a:gd name="connsiteX9-123" fmla="*/ 228044 w 511684"/>
                <a:gd name="connsiteY9-124" fmla="*/ 1374408 h 1374408"/>
                <a:gd name="connsiteX0-125" fmla="*/ 228044 w 511707"/>
                <a:gd name="connsiteY0-126" fmla="*/ 1374408 h 1374408"/>
                <a:gd name="connsiteX1-127" fmla="*/ 351869 w 511707"/>
                <a:gd name="connsiteY1-128" fmla="*/ 1369645 h 1374408"/>
                <a:gd name="connsiteX2-129" fmla="*/ 337059 w 511707"/>
                <a:gd name="connsiteY2-130" fmla="*/ 215510 h 1374408"/>
                <a:gd name="connsiteX3-131" fmla="*/ 511684 w 511707"/>
                <a:gd name="connsiteY3-132" fmla="*/ 106766 h 1374408"/>
                <a:gd name="connsiteX4-133" fmla="*/ 337060 w 511707"/>
                <a:gd name="connsiteY4-134" fmla="*/ 161534 h 1374408"/>
                <a:gd name="connsiteX5-135" fmla="*/ 323294 w 511707"/>
                <a:gd name="connsiteY5-136" fmla="*/ 7570 h 1374408"/>
                <a:gd name="connsiteX6-137" fmla="*/ 270907 w 511707"/>
                <a:gd name="connsiteY6-138" fmla="*/ 431433 h 1374408"/>
                <a:gd name="connsiteX7-139" fmla="*/ 8969 w 511707"/>
                <a:gd name="connsiteY7-140" fmla="*/ 269508 h 1374408"/>
                <a:gd name="connsiteX8-141" fmla="*/ 251857 w 511707"/>
                <a:gd name="connsiteY8-142" fmla="*/ 502870 h 1374408"/>
                <a:gd name="connsiteX9-143" fmla="*/ 228044 w 511707"/>
                <a:gd name="connsiteY9-144" fmla="*/ 1374408 h 1374408"/>
                <a:gd name="connsiteX0-145" fmla="*/ 228044 w 511721"/>
                <a:gd name="connsiteY0-146" fmla="*/ 1374408 h 1374408"/>
                <a:gd name="connsiteX1-147" fmla="*/ 351869 w 511721"/>
                <a:gd name="connsiteY1-148" fmla="*/ 1369645 h 1374408"/>
                <a:gd name="connsiteX2-149" fmla="*/ 337059 w 511721"/>
                <a:gd name="connsiteY2-150" fmla="*/ 215510 h 1374408"/>
                <a:gd name="connsiteX3-151" fmla="*/ 511684 w 511721"/>
                <a:gd name="connsiteY3-152" fmla="*/ 106766 h 1374408"/>
                <a:gd name="connsiteX4-153" fmla="*/ 337060 w 511721"/>
                <a:gd name="connsiteY4-154" fmla="*/ 161534 h 1374408"/>
                <a:gd name="connsiteX5-155" fmla="*/ 323294 w 511721"/>
                <a:gd name="connsiteY5-156" fmla="*/ 7570 h 1374408"/>
                <a:gd name="connsiteX6-157" fmla="*/ 270907 w 511721"/>
                <a:gd name="connsiteY6-158" fmla="*/ 431433 h 1374408"/>
                <a:gd name="connsiteX7-159" fmla="*/ 8969 w 511721"/>
                <a:gd name="connsiteY7-160" fmla="*/ 269508 h 1374408"/>
                <a:gd name="connsiteX8-161" fmla="*/ 251857 w 511721"/>
                <a:gd name="connsiteY8-162" fmla="*/ 502870 h 1374408"/>
                <a:gd name="connsiteX9-163" fmla="*/ 228044 w 511721"/>
                <a:gd name="connsiteY9-164" fmla="*/ 1374408 h 1374408"/>
                <a:gd name="connsiteX0-165" fmla="*/ 228044 w 512236"/>
                <a:gd name="connsiteY0-166" fmla="*/ 1374408 h 1374408"/>
                <a:gd name="connsiteX1-167" fmla="*/ 351869 w 512236"/>
                <a:gd name="connsiteY1-168" fmla="*/ 1369645 h 1374408"/>
                <a:gd name="connsiteX2-169" fmla="*/ 337059 w 512236"/>
                <a:gd name="connsiteY2-170" fmla="*/ 215510 h 1374408"/>
                <a:gd name="connsiteX3-171" fmla="*/ 511684 w 512236"/>
                <a:gd name="connsiteY3-172" fmla="*/ 106766 h 1374408"/>
                <a:gd name="connsiteX4-173" fmla="*/ 337060 w 512236"/>
                <a:gd name="connsiteY4-174" fmla="*/ 161534 h 1374408"/>
                <a:gd name="connsiteX5-175" fmla="*/ 323294 w 512236"/>
                <a:gd name="connsiteY5-176" fmla="*/ 7570 h 1374408"/>
                <a:gd name="connsiteX6-177" fmla="*/ 270907 w 512236"/>
                <a:gd name="connsiteY6-178" fmla="*/ 431433 h 1374408"/>
                <a:gd name="connsiteX7-179" fmla="*/ 8969 w 512236"/>
                <a:gd name="connsiteY7-180" fmla="*/ 269508 h 1374408"/>
                <a:gd name="connsiteX8-181" fmla="*/ 251857 w 512236"/>
                <a:gd name="connsiteY8-182" fmla="*/ 502870 h 1374408"/>
                <a:gd name="connsiteX9-183" fmla="*/ 228044 w 512236"/>
                <a:gd name="connsiteY9-184" fmla="*/ 1374408 h 1374408"/>
                <a:gd name="connsiteX0-185" fmla="*/ 228044 w 512181"/>
                <a:gd name="connsiteY0-186" fmla="*/ 1374408 h 1374408"/>
                <a:gd name="connsiteX1-187" fmla="*/ 351869 w 512181"/>
                <a:gd name="connsiteY1-188" fmla="*/ 1369645 h 1374408"/>
                <a:gd name="connsiteX2-189" fmla="*/ 337059 w 512181"/>
                <a:gd name="connsiteY2-190" fmla="*/ 215510 h 1374408"/>
                <a:gd name="connsiteX3-191" fmla="*/ 511684 w 512181"/>
                <a:gd name="connsiteY3-192" fmla="*/ 106766 h 1374408"/>
                <a:gd name="connsiteX4-193" fmla="*/ 337060 w 512181"/>
                <a:gd name="connsiteY4-194" fmla="*/ 161534 h 1374408"/>
                <a:gd name="connsiteX5-195" fmla="*/ 323294 w 512181"/>
                <a:gd name="connsiteY5-196" fmla="*/ 7570 h 1374408"/>
                <a:gd name="connsiteX6-197" fmla="*/ 270907 w 512181"/>
                <a:gd name="connsiteY6-198" fmla="*/ 431433 h 1374408"/>
                <a:gd name="connsiteX7-199" fmla="*/ 8969 w 512181"/>
                <a:gd name="connsiteY7-200" fmla="*/ 269508 h 1374408"/>
                <a:gd name="connsiteX8-201" fmla="*/ 251857 w 512181"/>
                <a:gd name="connsiteY8-202" fmla="*/ 502870 h 1374408"/>
                <a:gd name="connsiteX9-203" fmla="*/ 228044 w 512181"/>
                <a:gd name="connsiteY9-204" fmla="*/ 1374408 h 1374408"/>
                <a:gd name="connsiteX0-205" fmla="*/ 228044 w 512181"/>
                <a:gd name="connsiteY0-206" fmla="*/ 1374408 h 1374408"/>
                <a:gd name="connsiteX1-207" fmla="*/ 351869 w 512181"/>
                <a:gd name="connsiteY1-208" fmla="*/ 1369645 h 1374408"/>
                <a:gd name="connsiteX2-209" fmla="*/ 337059 w 512181"/>
                <a:gd name="connsiteY2-210" fmla="*/ 215510 h 1374408"/>
                <a:gd name="connsiteX3-211" fmla="*/ 511684 w 512181"/>
                <a:gd name="connsiteY3-212" fmla="*/ 106766 h 1374408"/>
                <a:gd name="connsiteX4-213" fmla="*/ 337060 w 512181"/>
                <a:gd name="connsiteY4-214" fmla="*/ 161534 h 1374408"/>
                <a:gd name="connsiteX5-215" fmla="*/ 323294 w 512181"/>
                <a:gd name="connsiteY5-216" fmla="*/ 7570 h 1374408"/>
                <a:gd name="connsiteX6-217" fmla="*/ 270907 w 512181"/>
                <a:gd name="connsiteY6-218" fmla="*/ 431433 h 1374408"/>
                <a:gd name="connsiteX7-219" fmla="*/ 8969 w 512181"/>
                <a:gd name="connsiteY7-220" fmla="*/ 269508 h 1374408"/>
                <a:gd name="connsiteX8-221" fmla="*/ 251857 w 512181"/>
                <a:gd name="connsiteY8-222" fmla="*/ 502870 h 1374408"/>
                <a:gd name="connsiteX9-223" fmla="*/ 228044 w 512181"/>
                <a:gd name="connsiteY9-224" fmla="*/ 1374408 h 1374408"/>
                <a:gd name="connsiteX0-225" fmla="*/ 228044 w 514557"/>
                <a:gd name="connsiteY0-226" fmla="*/ 1374408 h 1374408"/>
                <a:gd name="connsiteX1-227" fmla="*/ 351869 w 514557"/>
                <a:gd name="connsiteY1-228" fmla="*/ 1369645 h 1374408"/>
                <a:gd name="connsiteX2-229" fmla="*/ 337059 w 514557"/>
                <a:gd name="connsiteY2-230" fmla="*/ 215510 h 1374408"/>
                <a:gd name="connsiteX3-231" fmla="*/ 514066 w 514557"/>
                <a:gd name="connsiteY3-232" fmla="*/ 54379 h 1374408"/>
                <a:gd name="connsiteX4-233" fmla="*/ 337060 w 514557"/>
                <a:gd name="connsiteY4-234" fmla="*/ 161534 h 1374408"/>
                <a:gd name="connsiteX5-235" fmla="*/ 323294 w 514557"/>
                <a:gd name="connsiteY5-236" fmla="*/ 7570 h 1374408"/>
                <a:gd name="connsiteX6-237" fmla="*/ 270907 w 514557"/>
                <a:gd name="connsiteY6-238" fmla="*/ 431433 h 1374408"/>
                <a:gd name="connsiteX7-239" fmla="*/ 8969 w 514557"/>
                <a:gd name="connsiteY7-240" fmla="*/ 269508 h 1374408"/>
                <a:gd name="connsiteX8-241" fmla="*/ 251857 w 514557"/>
                <a:gd name="connsiteY8-242" fmla="*/ 502870 h 1374408"/>
                <a:gd name="connsiteX9-243" fmla="*/ 228044 w 514557"/>
                <a:gd name="connsiteY9-244" fmla="*/ 1374408 h 1374408"/>
                <a:gd name="connsiteX0-245" fmla="*/ 228044 w 514072"/>
                <a:gd name="connsiteY0-246" fmla="*/ 1374408 h 1374408"/>
                <a:gd name="connsiteX1-247" fmla="*/ 351869 w 514072"/>
                <a:gd name="connsiteY1-248" fmla="*/ 1369645 h 1374408"/>
                <a:gd name="connsiteX2-249" fmla="*/ 341822 w 514072"/>
                <a:gd name="connsiteY2-250" fmla="*/ 196460 h 1374408"/>
                <a:gd name="connsiteX3-251" fmla="*/ 514066 w 514072"/>
                <a:gd name="connsiteY3-252" fmla="*/ 54379 h 1374408"/>
                <a:gd name="connsiteX4-253" fmla="*/ 337060 w 514072"/>
                <a:gd name="connsiteY4-254" fmla="*/ 161534 h 1374408"/>
                <a:gd name="connsiteX5-255" fmla="*/ 323294 w 514072"/>
                <a:gd name="connsiteY5-256" fmla="*/ 7570 h 1374408"/>
                <a:gd name="connsiteX6-257" fmla="*/ 270907 w 514072"/>
                <a:gd name="connsiteY6-258" fmla="*/ 431433 h 1374408"/>
                <a:gd name="connsiteX7-259" fmla="*/ 8969 w 514072"/>
                <a:gd name="connsiteY7-260" fmla="*/ 269508 h 1374408"/>
                <a:gd name="connsiteX8-261" fmla="*/ 251857 w 514072"/>
                <a:gd name="connsiteY8-262" fmla="*/ 502870 h 1374408"/>
                <a:gd name="connsiteX9-263" fmla="*/ 228044 w 514072"/>
                <a:gd name="connsiteY9-264" fmla="*/ 1374408 h 1374408"/>
                <a:gd name="connsiteX0-265" fmla="*/ 228044 w 514072"/>
                <a:gd name="connsiteY0-266" fmla="*/ 1374408 h 1374408"/>
                <a:gd name="connsiteX1-267" fmla="*/ 351869 w 514072"/>
                <a:gd name="connsiteY1-268" fmla="*/ 1369645 h 1374408"/>
                <a:gd name="connsiteX2-269" fmla="*/ 341822 w 514072"/>
                <a:gd name="connsiteY2-270" fmla="*/ 196460 h 1374408"/>
                <a:gd name="connsiteX3-271" fmla="*/ 514066 w 514072"/>
                <a:gd name="connsiteY3-272" fmla="*/ 54379 h 1374408"/>
                <a:gd name="connsiteX4-273" fmla="*/ 337060 w 514072"/>
                <a:gd name="connsiteY4-274" fmla="*/ 161534 h 1374408"/>
                <a:gd name="connsiteX5-275" fmla="*/ 323294 w 514072"/>
                <a:gd name="connsiteY5-276" fmla="*/ 7570 h 1374408"/>
                <a:gd name="connsiteX6-277" fmla="*/ 270907 w 514072"/>
                <a:gd name="connsiteY6-278" fmla="*/ 431433 h 1374408"/>
                <a:gd name="connsiteX7-279" fmla="*/ 8969 w 514072"/>
                <a:gd name="connsiteY7-280" fmla="*/ 269508 h 1374408"/>
                <a:gd name="connsiteX8-281" fmla="*/ 251857 w 514072"/>
                <a:gd name="connsiteY8-282" fmla="*/ 502870 h 1374408"/>
                <a:gd name="connsiteX9-283" fmla="*/ 228044 w 514072"/>
                <a:gd name="connsiteY9-284" fmla="*/ 1374408 h 1374408"/>
                <a:gd name="connsiteX0-285" fmla="*/ 228044 w 514072"/>
                <a:gd name="connsiteY0-286" fmla="*/ 1374408 h 1374408"/>
                <a:gd name="connsiteX1-287" fmla="*/ 351869 w 514072"/>
                <a:gd name="connsiteY1-288" fmla="*/ 1369645 h 1374408"/>
                <a:gd name="connsiteX2-289" fmla="*/ 341822 w 514072"/>
                <a:gd name="connsiteY2-290" fmla="*/ 196460 h 1374408"/>
                <a:gd name="connsiteX3-291" fmla="*/ 514066 w 514072"/>
                <a:gd name="connsiteY3-292" fmla="*/ 54379 h 1374408"/>
                <a:gd name="connsiteX4-293" fmla="*/ 337060 w 514072"/>
                <a:gd name="connsiteY4-294" fmla="*/ 161534 h 1374408"/>
                <a:gd name="connsiteX5-295" fmla="*/ 323294 w 514072"/>
                <a:gd name="connsiteY5-296" fmla="*/ 7570 h 1374408"/>
                <a:gd name="connsiteX6-297" fmla="*/ 270907 w 514072"/>
                <a:gd name="connsiteY6-298" fmla="*/ 431433 h 1374408"/>
                <a:gd name="connsiteX7-299" fmla="*/ 8969 w 514072"/>
                <a:gd name="connsiteY7-300" fmla="*/ 269508 h 1374408"/>
                <a:gd name="connsiteX8-301" fmla="*/ 251857 w 514072"/>
                <a:gd name="connsiteY8-302" fmla="*/ 502870 h 1374408"/>
                <a:gd name="connsiteX9-303" fmla="*/ 228044 w 514072"/>
                <a:gd name="connsiteY9-304" fmla="*/ 1374408 h 1374408"/>
                <a:gd name="connsiteX0-305" fmla="*/ 219075 w 505103"/>
                <a:gd name="connsiteY0-306" fmla="*/ 1374408 h 1374408"/>
                <a:gd name="connsiteX1-307" fmla="*/ 342900 w 505103"/>
                <a:gd name="connsiteY1-308" fmla="*/ 1369645 h 1374408"/>
                <a:gd name="connsiteX2-309" fmla="*/ 332853 w 505103"/>
                <a:gd name="connsiteY2-310" fmla="*/ 196460 h 1374408"/>
                <a:gd name="connsiteX3-311" fmla="*/ 505097 w 505103"/>
                <a:gd name="connsiteY3-312" fmla="*/ 54379 h 1374408"/>
                <a:gd name="connsiteX4-313" fmla="*/ 328091 w 505103"/>
                <a:gd name="connsiteY4-314" fmla="*/ 161534 h 1374408"/>
                <a:gd name="connsiteX5-315" fmla="*/ 314325 w 505103"/>
                <a:gd name="connsiteY5-316" fmla="*/ 7570 h 1374408"/>
                <a:gd name="connsiteX6-317" fmla="*/ 261938 w 505103"/>
                <a:gd name="connsiteY6-318" fmla="*/ 431433 h 1374408"/>
                <a:gd name="connsiteX7-319" fmla="*/ 0 w 505103"/>
                <a:gd name="connsiteY7-320" fmla="*/ 269508 h 1374408"/>
                <a:gd name="connsiteX8-321" fmla="*/ 242888 w 505103"/>
                <a:gd name="connsiteY8-322" fmla="*/ 502870 h 1374408"/>
                <a:gd name="connsiteX9-323" fmla="*/ 219075 w 505103"/>
                <a:gd name="connsiteY9-324" fmla="*/ 1374408 h 1374408"/>
                <a:gd name="connsiteX0-325" fmla="*/ 219075 w 505103"/>
                <a:gd name="connsiteY0-326" fmla="*/ 1523547 h 1523547"/>
                <a:gd name="connsiteX1-327" fmla="*/ 342900 w 505103"/>
                <a:gd name="connsiteY1-328" fmla="*/ 1518784 h 1523547"/>
                <a:gd name="connsiteX2-329" fmla="*/ 332853 w 505103"/>
                <a:gd name="connsiteY2-330" fmla="*/ 345599 h 1523547"/>
                <a:gd name="connsiteX3-331" fmla="*/ 505097 w 505103"/>
                <a:gd name="connsiteY3-332" fmla="*/ 203518 h 1523547"/>
                <a:gd name="connsiteX4-333" fmla="*/ 328091 w 505103"/>
                <a:gd name="connsiteY4-334" fmla="*/ 310673 h 1523547"/>
                <a:gd name="connsiteX5-335" fmla="*/ 307975 w 505103"/>
                <a:gd name="connsiteY5-336" fmla="*/ 4309 h 1523547"/>
                <a:gd name="connsiteX6-337" fmla="*/ 261938 w 505103"/>
                <a:gd name="connsiteY6-338" fmla="*/ 580572 h 1523547"/>
                <a:gd name="connsiteX7-339" fmla="*/ 0 w 505103"/>
                <a:gd name="connsiteY7-340" fmla="*/ 418647 h 1523547"/>
                <a:gd name="connsiteX8-341" fmla="*/ 242888 w 505103"/>
                <a:gd name="connsiteY8-342" fmla="*/ 652009 h 1523547"/>
                <a:gd name="connsiteX9-343" fmla="*/ 219075 w 505103"/>
                <a:gd name="connsiteY9-344" fmla="*/ 1523547 h 1523547"/>
                <a:gd name="connsiteX0-345" fmla="*/ 219075 w 505103"/>
                <a:gd name="connsiteY0-346" fmla="*/ 1523547 h 1523547"/>
                <a:gd name="connsiteX1-347" fmla="*/ 342900 w 505103"/>
                <a:gd name="connsiteY1-348" fmla="*/ 1518784 h 1523547"/>
                <a:gd name="connsiteX2-349" fmla="*/ 332853 w 505103"/>
                <a:gd name="connsiteY2-350" fmla="*/ 345599 h 1523547"/>
                <a:gd name="connsiteX3-351" fmla="*/ 505097 w 505103"/>
                <a:gd name="connsiteY3-352" fmla="*/ 203518 h 1523547"/>
                <a:gd name="connsiteX4-353" fmla="*/ 328091 w 505103"/>
                <a:gd name="connsiteY4-354" fmla="*/ 310673 h 1523547"/>
                <a:gd name="connsiteX5-355" fmla="*/ 307975 w 505103"/>
                <a:gd name="connsiteY5-356" fmla="*/ 4309 h 1523547"/>
                <a:gd name="connsiteX6-357" fmla="*/ 261938 w 505103"/>
                <a:gd name="connsiteY6-358" fmla="*/ 580572 h 1523547"/>
                <a:gd name="connsiteX7-359" fmla="*/ 0 w 505103"/>
                <a:gd name="connsiteY7-360" fmla="*/ 418647 h 1523547"/>
                <a:gd name="connsiteX8-361" fmla="*/ 242888 w 505103"/>
                <a:gd name="connsiteY8-362" fmla="*/ 652009 h 1523547"/>
                <a:gd name="connsiteX9-363" fmla="*/ 219075 w 505103"/>
                <a:gd name="connsiteY9-364" fmla="*/ 1523547 h 1523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03" y="connsiteY8-104"/>
                </a:cxn>
                <a:cxn ang="0">
                  <a:pos x="connsiteX9-123" y="connsiteY9-124"/>
                </a:cxn>
              </a:cxnLst>
              <a:rect l="l" t="t" r="r" b="b"/>
              <a:pathLst>
                <a:path w="505103" h="1523547">
                  <a:moveTo>
                    <a:pt x="219075" y="1523547"/>
                  </a:moveTo>
                  <a:lnTo>
                    <a:pt x="342900" y="1518784"/>
                  </a:lnTo>
                  <a:cubicBezTo>
                    <a:pt x="361069" y="1325634"/>
                    <a:pt x="335321" y="546951"/>
                    <a:pt x="332853" y="345599"/>
                  </a:cubicBezTo>
                  <a:cubicBezTo>
                    <a:pt x="430133" y="312919"/>
                    <a:pt x="505891" y="209339"/>
                    <a:pt x="505097" y="203518"/>
                  </a:cubicBezTo>
                  <a:cubicBezTo>
                    <a:pt x="504303" y="197697"/>
                    <a:pt x="330121" y="340699"/>
                    <a:pt x="328091" y="310673"/>
                  </a:cubicBezTo>
                  <a:cubicBezTo>
                    <a:pt x="326061" y="280647"/>
                    <a:pt x="319000" y="-40674"/>
                    <a:pt x="307975" y="4309"/>
                  </a:cubicBezTo>
                  <a:cubicBezTo>
                    <a:pt x="303213" y="167822"/>
                    <a:pt x="279400" y="439284"/>
                    <a:pt x="261938" y="580572"/>
                  </a:cubicBezTo>
                  <a:cubicBezTo>
                    <a:pt x="165100" y="555172"/>
                    <a:pt x="107157" y="513104"/>
                    <a:pt x="0" y="418647"/>
                  </a:cubicBezTo>
                  <a:cubicBezTo>
                    <a:pt x="51594" y="519453"/>
                    <a:pt x="161925" y="574222"/>
                    <a:pt x="242888" y="652009"/>
                  </a:cubicBezTo>
                  <a:lnTo>
                    <a:pt x="219075" y="1523547"/>
                  </a:lnTo>
                  <a:close/>
                </a:path>
              </a:pathLst>
            </a:custGeom>
            <a:solidFill>
              <a:srgbClr val="5D5845"/>
            </a:solidFill>
            <a:ln>
              <a:noFill/>
            </a:ln>
            <a:effectLst>
              <a:glow rad="101600">
                <a:schemeClr val="accent2">
                  <a:satMod val="175000"/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10692119" y="3829078"/>
              <a:ext cx="1009652" cy="1091587"/>
            </a:xfrm>
            <a:custGeom>
              <a:avLst/>
              <a:gdLst>
                <a:gd name="connsiteX0" fmla="*/ 600075 w 1200150"/>
                <a:gd name="connsiteY0" fmla="*/ 0 h 1512888"/>
                <a:gd name="connsiteX1" fmla="*/ 785813 w 1200150"/>
                <a:gd name="connsiteY1" fmla="*/ 217488 h 1512888"/>
                <a:gd name="connsiteX2" fmla="*/ 669925 w 1200150"/>
                <a:gd name="connsiteY2" fmla="*/ 217488 h 1512888"/>
                <a:gd name="connsiteX3" fmla="*/ 879475 w 1200150"/>
                <a:gd name="connsiteY3" fmla="*/ 463550 h 1512888"/>
                <a:gd name="connsiteX4" fmla="*/ 719137 w 1200150"/>
                <a:gd name="connsiteY4" fmla="*/ 463550 h 1512888"/>
                <a:gd name="connsiteX5" fmla="*/ 968375 w 1200150"/>
                <a:gd name="connsiteY5" fmla="*/ 747713 h 1512888"/>
                <a:gd name="connsiteX6" fmla="*/ 735013 w 1200150"/>
                <a:gd name="connsiteY6" fmla="*/ 747713 h 1512888"/>
                <a:gd name="connsiteX7" fmla="*/ 1109663 w 1200150"/>
                <a:gd name="connsiteY7" fmla="*/ 1189038 h 1512888"/>
                <a:gd name="connsiteX8" fmla="*/ 927100 w 1200150"/>
                <a:gd name="connsiteY8" fmla="*/ 1189038 h 1512888"/>
                <a:gd name="connsiteX9" fmla="*/ 1200150 w 1200150"/>
                <a:gd name="connsiteY9" fmla="*/ 1512888 h 1512888"/>
                <a:gd name="connsiteX10" fmla="*/ 0 w 1200150"/>
                <a:gd name="connsiteY10" fmla="*/ 1512888 h 1512888"/>
                <a:gd name="connsiteX11" fmla="*/ 273050 w 1200150"/>
                <a:gd name="connsiteY11" fmla="*/ 1189038 h 1512888"/>
                <a:gd name="connsiteX12" fmla="*/ 90487 w 1200150"/>
                <a:gd name="connsiteY12" fmla="*/ 1189038 h 1512888"/>
                <a:gd name="connsiteX13" fmla="*/ 468313 w 1200150"/>
                <a:gd name="connsiteY13" fmla="*/ 747713 h 1512888"/>
                <a:gd name="connsiteX14" fmla="*/ 230187 w 1200150"/>
                <a:gd name="connsiteY14" fmla="*/ 747713 h 1512888"/>
                <a:gd name="connsiteX15" fmla="*/ 484187 w 1200150"/>
                <a:gd name="connsiteY15" fmla="*/ 463550 h 1512888"/>
                <a:gd name="connsiteX16" fmla="*/ 320675 w 1200150"/>
                <a:gd name="connsiteY16" fmla="*/ 463550 h 1512888"/>
                <a:gd name="connsiteX17" fmla="*/ 528637 w 1200150"/>
                <a:gd name="connsiteY17" fmla="*/ 217488 h 1512888"/>
                <a:gd name="connsiteX18" fmla="*/ 414337 w 1200150"/>
                <a:gd name="connsiteY18" fmla="*/ 217488 h 1512888"/>
                <a:gd name="connsiteX0-1" fmla="*/ 600075 w 1200150"/>
                <a:gd name="connsiteY0-2" fmla="*/ 0 h 1512888"/>
                <a:gd name="connsiteX1-3" fmla="*/ 785813 w 1200150"/>
                <a:gd name="connsiteY1-4" fmla="*/ 217488 h 1512888"/>
                <a:gd name="connsiteX2-5" fmla="*/ 669925 w 1200150"/>
                <a:gd name="connsiteY2-6" fmla="*/ 217488 h 1512888"/>
                <a:gd name="connsiteX3-7" fmla="*/ 879475 w 1200150"/>
                <a:gd name="connsiteY3-8" fmla="*/ 463550 h 1512888"/>
                <a:gd name="connsiteX4-9" fmla="*/ 719137 w 1200150"/>
                <a:gd name="connsiteY4-10" fmla="*/ 463550 h 1512888"/>
                <a:gd name="connsiteX5-11" fmla="*/ 968375 w 1200150"/>
                <a:gd name="connsiteY5-12" fmla="*/ 747713 h 1512888"/>
                <a:gd name="connsiteX6-13" fmla="*/ 735013 w 1200150"/>
                <a:gd name="connsiteY6-14" fmla="*/ 747713 h 1512888"/>
                <a:gd name="connsiteX7-15" fmla="*/ 1109663 w 1200150"/>
                <a:gd name="connsiteY7-16" fmla="*/ 1189038 h 1512888"/>
                <a:gd name="connsiteX8-17" fmla="*/ 927100 w 1200150"/>
                <a:gd name="connsiteY8-18" fmla="*/ 1189038 h 1512888"/>
                <a:gd name="connsiteX9-19" fmla="*/ 1200150 w 1200150"/>
                <a:gd name="connsiteY9-20" fmla="*/ 1512888 h 1512888"/>
                <a:gd name="connsiteX10-21" fmla="*/ 0 w 1200150"/>
                <a:gd name="connsiteY10-22" fmla="*/ 1512888 h 1512888"/>
                <a:gd name="connsiteX11-23" fmla="*/ 273050 w 1200150"/>
                <a:gd name="connsiteY11-24" fmla="*/ 1189038 h 1512888"/>
                <a:gd name="connsiteX12-25" fmla="*/ 90487 w 1200150"/>
                <a:gd name="connsiteY12-26" fmla="*/ 1189038 h 1512888"/>
                <a:gd name="connsiteX13-27" fmla="*/ 468313 w 1200150"/>
                <a:gd name="connsiteY13-28" fmla="*/ 747713 h 1512888"/>
                <a:gd name="connsiteX14-29" fmla="*/ 230187 w 1200150"/>
                <a:gd name="connsiteY14-30" fmla="*/ 747713 h 1512888"/>
                <a:gd name="connsiteX15-31" fmla="*/ 484187 w 1200150"/>
                <a:gd name="connsiteY15-32" fmla="*/ 463550 h 1512888"/>
                <a:gd name="connsiteX16-33" fmla="*/ 320675 w 1200150"/>
                <a:gd name="connsiteY16-34" fmla="*/ 463550 h 1512888"/>
                <a:gd name="connsiteX17-35" fmla="*/ 528637 w 1200150"/>
                <a:gd name="connsiteY17-36" fmla="*/ 217488 h 1512888"/>
                <a:gd name="connsiteX18-37" fmla="*/ 414337 w 1200150"/>
                <a:gd name="connsiteY18-38" fmla="*/ 217488 h 1512888"/>
                <a:gd name="connsiteX19" fmla="*/ 600075 w 1200150"/>
                <a:gd name="connsiteY19" fmla="*/ 0 h 1512888"/>
                <a:gd name="connsiteX0-39" fmla="*/ 600075 w 1200150"/>
                <a:gd name="connsiteY0-40" fmla="*/ 0 h 1512888"/>
                <a:gd name="connsiteX1-41" fmla="*/ 785813 w 1200150"/>
                <a:gd name="connsiteY1-42" fmla="*/ 217488 h 1512888"/>
                <a:gd name="connsiteX2-43" fmla="*/ 669925 w 1200150"/>
                <a:gd name="connsiteY2-44" fmla="*/ 217488 h 1512888"/>
                <a:gd name="connsiteX3-45" fmla="*/ 879475 w 1200150"/>
                <a:gd name="connsiteY3-46" fmla="*/ 463550 h 1512888"/>
                <a:gd name="connsiteX4-47" fmla="*/ 719137 w 1200150"/>
                <a:gd name="connsiteY4-48" fmla="*/ 463550 h 1512888"/>
                <a:gd name="connsiteX5-49" fmla="*/ 968375 w 1200150"/>
                <a:gd name="connsiteY5-50" fmla="*/ 747713 h 1512888"/>
                <a:gd name="connsiteX6-51" fmla="*/ 735013 w 1200150"/>
                <a:gd name="connsiteY6-52" fmla="*/ 747713 h 1512888"/>
                <a:gd name="connsiteX7-53" fmla="*/ 1109663 w 1200150"/>
                <a:gd name="connsiteY7-54" fmla="*/ 1189038 h 1512888"/>
                <a:gd name="connsiteX8-55" fmla="*/ 927100 w 1200150"/>
                <a:gd name="connsiteY8-56" fmla="*/ 1189038 h 1512888"/>
                <a:gd name="connsiteX9-57" fmla="*/ 1200150 w 1200150"/>
                <a:gd name="connsiteY9-58" fmla="*/ 1512888 h 1512888"/>
                <a:gd name="connsiteX10-59" fmla="*/ 0 w 1200150"/>
                <a:gd name="connsiteY10-60" fmla="*/ 1512888 h 1512888"/>
                <a:gd name="connsiteX11-61" fmla="*/ 273050 w 1200150"/>
                <a:gd name="connsiteY11-62" fmla="*/ 1189038 h 1512888"/>
                <a:gd name="connsiteX12-63" fmla="*/ 90487 w 1200150"/>
                <a:gd name="connsiteY12-64" fmla="*/ 1189038 h 1512888"/>
                <a:gd name="connsiteX13-65" fmla="*/ 468313 w 1200150"/>
                <a:gd name="connsiteY13-66" fmla="*/ 747713 h 1512888"/>
                <a:gd name="connsiteX14-67" fmla="*/ 230187 w 1200150"/>
                <a:gd name="connsiteY14-68" fmla="*/ 747713 h 1512888"/>
                <a:gd name="connsiteX15-69" fmla="*/ 484187 w 1200150"/>
                <a:gd name="connsiteY15-70" fmla="*/ 463550 h 1512888"/>
                <a:gd name="connsiteX16-71" fmla="*/ 320675 w 1200150"/>
                <a:gd name="connsiteY16-72" fmla="*/ 463550 h 1512888"/>
                <a:gd name="connsiteX17-73" fmla="*/ 528637 w 1200150"/>
                <a:gd name="connsiteY17-74" fmla="*/ 217488 h 1512888"/>
                <a:gd name="connsiteX18-75" fmla="*/ 414337 w 1200150"/>
                <a:gd name="connsiteY18-76" fmla="*/ 217488 h 1512888"/>
                <a:gd name="connsiteX19-77" fmla="*/ 600075 w 1200150"/>
                <a:gd name="connsiteY19-78" fmla="*/ 0 h 1512888"/>
                <a:gd name="connsiteX0-79" fmla="*/ 600075 w 1200150"/>
                <a:gd name="connsiteY0-80" fmla="*/ 0 h 1512888"/>
                <a:gd name="connsiteX1-81" fmla="*/ 785813 w 1200150"/>
                <a:gd name="connsiteY1-82" fmla="*/ 217488 h 1512888"/>
                <a:gd name="connsiteX2-83" fmla="*/ 669925 w 1200150"/>
                <a:gd name="connsiteY2-84" fmla="*/ 217488 h 1512888"/>
                <a:gd name="connsiteX3-85" fmla="*/ 879475 w 1200150"/>
                <a:gd name="connsiteY3-86" fmla="*/ 463550 h 1512888"/>
                <a:gd name="connsiteX4-87" fmla="*/ 719137 w 1200150"/>
                <a:gd name="connsiteY4-88" fmla="*/ 463550 h 1512888"/>
                <a:gd name="connsiteX5-89" fmla="*/ 968375 w 1200150"/>
                <a:gd name="connsiteY5-90" fmla="*/ 747713 h 1512888"/>
                <a:gd name="connsiteX6-91" fmla="*/ 735013 w 1200150"/>
                <a:gd name="connsiteY6-92" fmla="*/ 747713 h 1512888"/>
                <a:gd name="connsiteX7-93" fmla="*/ 1109663 w 1200150"/>
                <a:gd name="connsiteY7-94" fmla="*/ 1189038 h 1512888"/>
                <a:gd name="connsiteX8-95" fmla="*/ 927100 w 1200150"/>
                <a:gd name="connsiteY8-96" fmla="*/ 1189038 h 1512888"/>
                <a:gd name="connsiteX9-97" fmla="*/ 1200150 w 1200150"/>
                <a:gd name="connsiteY9-98" fmla="*/ 1512888 h 1512888"/>
                <a:gd name="connsiteX10-99" fmla="*/ 0 w 1200150"/>
                <a:gd name="connsiteY10-100" fmla="*/ 1512888 h 1512888"/>
                <a:gd name="connsiteX11-101" fmla="*/ 273050 w 1200150"/>
                <a:gd name="connsiteY11-102" fmla="*/ 1189038 h 1512888"/>
                <a:gd name="connsiteX12-103" fmla="*/ 90487 w 1200150"/>
                <a:gd name="connsiteY12-104" fmla="*/ 1189038 h 1512888"/>
                <a:gd name="connsiteX13-105" fmla="*/ 468313 w 1200150"/>
                <a:gd name="connsiteY13-106" fmla="*/ 747713 h 1512888"/>
                <a:gd name="connsiteX14-107" fmla="*/ 230187 w 1200150"/>
                <a:gd name="connsiteY14-108" fmla="*/ 747713 h 1512888"/>
                <a:gd name="connsiteX15-109" fmla="*/ 484187 w 1200150"/>
                <a:gd name="connsiteY15-110" fmla="*/ 463550 h 1512888"/>
                <a:gd name="connsiteX16-111" fmla="*/ 320675 w 1200150"/>
                <a:gd name="connsiteY16-112" fmla="*/ 463550 h 1512888"/>
                <a:gd name="connsiteX17-113" fmla="*/ 528637 w 1200150"/>
                <a:gd name="connsiteY17-114" fmla="*/ 217488 h 1512888"/>
                <a:gd name="connsiteX18-115" fmla="*/ 414337 w 1200150"/>
                <a:gd name="connsiteY18-116" fmla="*/ 217488 h 1512888"/>
                <a:gd name="connsiteX19-117" fmla="*/ 600075 w 1200150"/>
                <a:gd name="connsiteY19-118" fmla="*/ 0 h 1512888"/>
                <a:gd name="connsiteX0-119" fmla="*/ 600075 w 1200150"/>
                <a:gd name="connsiteY0-120" fmla="*/ 0 h 1512888"/>
                <a:gd name="connsiteX1-121" fmla="*/ 785813 w 1200150"/>
                <a:gd name="connsiteY1-122" fmla="*/ 217488 h 1512888"/>
                <a:gd name="connsiteX2-123" fmla="*/ 669925 w 1200150"/>
                <a:gd name="connsiteY2-124" fmla="*/ 217488 h 1512888"/>
                <a:gd name="connsiteX3-125" fmla="*/ 879475 w 1200150"/>
                <a:gd name="connsiteY3-126" fmla="*/ 463550 h 1512888"/>
                <a:gd name="connsiteX4-127" fmla="*/ 719137 w 1200150"/>
                <a:gd name="connsiteY4-128" fmla="*/ 463550 h 1512888"/>
                <a:gd name="connsiteX5-129" fmla="*/ 968375 w 1200150"/>
                <a:gd name="connsiteY5-130" fmla="*/ 747713 h 1512888"/>
                <a:gd name="connsiteX6-131" fmla="*/ 735013 w 1200150"/>
                <a:gd name="connsiteY6-132" fmla="*/ 747713 h 1512888"/>
                <a:gd name="connsiteX7-133" fmla="*/ 1109663 w 1200150"/>
                <a:gd name="connsiteY7-134" fmla="*/ 1189038 h 1512888"/>
                <a:gd name="connsiteX8-135" fmla="*/ 927100 w 1200150"/>
                <a:gd name="connsiteY8-136" fmla="*/ 1189038 h 1512888"/>
                <a:gd name="connsiteX9-137" fmla="*/ 1200150 w 1200150"/>
                <a:gd name="connsiteY9-138" fmla="*/ 1512888 h 1512888"/>
                <a:gd name="connsiteX10-139" fmla="*/ 0 w 1200150"/>
                <a:gd name="connsiteY10-140" fmla="*/ 1512888 h 1512888"/>
                <a:gd name="connsiteX11-141" fmla="*/ 273050 w 1200150"/>
                <a:gd name="connsiteY11-142" fmla="*/ 1189038 h 1512888"/>
                <a:gd name="connsiteX12-143" fmla="*/ 90487 w 1200150"/>
                <a:gd name="connsiteY12-144" fmla="*/ 1189038 h 1512888"/>
                <a:gd name="connsiteX13-145" fmla="*/ 468313 w 1200150"/>
                <a:gd name="connsiteY13-146" fmla="*/ 747713 h 1512888"/>
                <a:gd name="connsiteX14-147" fmla="*/ 230187 w 1200150"/>
                <a:gd name="connsiteY14-148" fmla="*/ 747713 h 1512888"/>
                <a:gd name="connsiteX15-149" fmla="*/ 484187 w 1200150"/>
                <a:gd name="connsiteY15-150" fmla="*/ 463550 h 1512888"/>
                <a:gd name="connsiteX16-151" fmla="*/ 320675 w 1200150"/>
                <a:gd name="connsiteY16-152" fmla="*/ 463550 h 1512888"/>
                <a:gd name="connsiteX17-153" fmla="*/ 528637 w 1200150"/>
                <a:gd name="connsiteY17-154" fmla="*/ 217488 h 1512888"/>
                <a:gd name="connsiteX18-155" fmla="*/ 414337 w 1200150"/>
                <a:gd name="connsiteY18-156" fmla="*/ 217488 h 1512888"/>
                <a:gd name="connsiteX19-157" fmla="*/ 600075 w 1200150"/>
                <a:gd name="connsiteY19-158" fmla="*/ 0 h 1512888"/>
                <a:gd name="connsiteX0-159" fmla="*/ 600075 w 1200150"/>
                <a:gd name="connsiteY0-160" fmla="*/ 0 h 1512888"/>
                <a:gd name="connsiteX1-161" fmla="*/ 785813 w 1200150"/>
                <a:gd name="connsiteY1-162" fmla="*/ 217488 h 1512888"/>
                <a:gd name="connsiteX2-163" fmla="*/ 669925 w 1200150"/>
                <a:gd name="connsiteY2-164" fmla="*/ 217488 h 1512888"/>
                <a:gd name="connsiteX3-165" fmla="*/ 879475 w 1200150"/>
                <a:gd name="connsiteY3-166" fmla="*/ 463550 h 1512888"/>
                <a:gd name="connsiteX4-167" fmla="*/ 719137 w 1200150"/>
                <a:gd name="connsiteY4-168" fmla="*/ 463550 h 1512888"/>
                <a:gd name="connsiteX5-169" fmla="*/ 968375 w 1200150"/>
                <a:gd name="connsiteY5-170" fmla="*/ 747713 h 1512888"/>
                <a:gd name="connsiteX6-171" fmla="*/ 735013 w 1200150"/>
                <a:gd name="connsiteY6-172" fmla="*/ 747713 h 1512888"/>
                <a:gd name="connsiteX7-173" fmla="*/ 1109663 w 1200150"/>
                <a:gd name="connsiteY7-174" fmla="*/ 1189038 h 1512888"/>
                <a:gd name="connsiteX8-175" fmla="*/ 927100 w 1200150"/>
                <a:gd name="connsiteY8-176" fmla="*/ 1189038 h 1512888"/>
                <a:gd name="connsiteX9-177" fmla="*/ 1200150 w 1200150"/>
                <a:gd name="connsiteY9-178" fmla="*/ 1512888 h 1512888"/>
                <a:gd name="connsiteX10-179" fmla="*/ 0 w 1200150"/>
                <a:gd name="connsiteY10-180" fmla="*/ 1512888 h 1512888"/>
                <a:gd name="connsiteX11-181" fmla="*/ 273050 w 1200150"/>
                <a:gd name="connsiteY11-182" fmla="*/ 1189038 h 1512888"/>
                <a:gd name="connsiteX12-183" fmla="*/ 90487 w 1200150"/>
                <a:gd name="connsiteY12-184" fmla="*/ 1189038 h 1512888"/>
                <a:gd name="connsiteX13-185" fmla="*/ 468313 w 1200150"/>
                <a:gd name="connsiteY13-186" fmla="*/ 747713 h 1512888"/>
                <a:gd name="connsiteX14-187" fmla="*/ 230187 w 1200150"/>
                <a:gd name="connsiteY14-188" fmla="*/ 747713 h 1512888"/>
                <a:gd name="connsiteX15-189" fmla="*/ 484187 w 1200150"/>
                <a:gd name="connsiteY15-190" fmla="*/ 463550 h 1512888"/>
                <a:gd name="connsiteX16-191" fmla="*/ 320675 w 1200150"/>
                <a:gd name="connsiteY16-192" fmla="*/ 463550 h 1512888"/>
                <a:gd name="connsiteX17-193" fmla="*/ 528637 w 1200150"/>
                <a:gd name="connsiteY17-194" fmla="*/ 217488 h 1512888"/>
                <a:gd name="connsiteX18-195" fmla="*/ 414337 w 1200150"/>
                <a:gd name="connsiteY18-196" fmla="*/ 217488 h 1512888"/>
                <a:gd name="connsiteX19-197" fmla="*/ 600075 w 1200150"/>
                <a:gd name="connsiteY19-198" fmla="*/ 0 h 1512888"/>
                <a:gd name="connsiteX0-199" fmla="*/ 600075 w 1200150"/>
                <a:gd name="connsiteY0-200" fmla="*/ 0 h 1512888"/>
                <a:gd name="connsiteX1-201" fmla="*/ 785813 w 1200150"/>
                <a:gd name="connsiteY1-202" fmla="*/ 217488 h 1512888"/>
                <a:gd name="connsiteX2-203" fmla="*/ 669925 w 1200150"/>
                <a:gd name="connsiteY2-204" fmla="*/ 217488 h 1512888"/>
                <a:gd name="connsiteX3-205" fmla="*/ 879475 w 1200150"/>
                <a:gd name="connsiteY3-206" fmla="*/ 463550 h 1512888"/>
                <a:gd name="connsiteX4-207" fmla="*/ 719137 w 1200150"/>
                <a:gd name="connsiteY4-208" fmla="*/ 463550 h 1512888"/>
                <a:gd name="connsiteX5-209" fmla="*/ 968375 w 1200150"/>
                <a:gd name="connsiteY5-210" fmla="*/ 747713 h 1512888"/>
                <a:gd name="connsiteX6-211" fmla="*/ 735013 w 1200150"/>
                <a:gd name="connsiteY6-212" fmla="*/ 747713 h 1512888"/>
                <a:gd name="connsiteX7-213" fmla="*/ 1109663 w 1200150"/>
                <a:gd name="connsiteY7-214" fmla="*/ 1189038 h 1512888"/>
                <a:gd name="connsiteX8-215" fmla="*/ 927100 w 1200150"/>
                <a:gd name="connsiteY8-216" fmla="*/ 1189038 h 1512888"/>
                <a:gd name="connsiteX9-217" fmla="*/ 1200150 w 1200150"/>
                <a:gd name="connsiteY9-218" fmla="*/ 1512888 h 1512888"/>
                <a:gd name="connsiteX10-219" fmla="*/ 0 w 1200150"/>
                <a:gd name="connsiteY10-220" fmla="*/ 1512888 h 1512888"/>
                <a:gd name="connsiteX11-221" fmla="*/ 273050 w 1200150"/>
                <a:gd name="connsiteY11-222" fmla="*/ 1189038 h 1512888"/>
                <a:gd name="connsiteX12-223" fmla="*/ 90487 w 1200150"/>
                <a:gd name="connsiteY12-224" fmla="*/ 1189038 h 1512888"/>
                <a:gd name="connsiteX13-225" fmla="*/ 468313 w 1200150"/>
                <a:gd name="connsiteY13-226" fmla="*/ 747713 h 1512888"/>
                <a:gd name="connsiteX14-227" fmla="*/ 230187 w 1200150"/>
                <a:gd name="connsiteY14-228" fmla="*/ 747713 h 1512888"/>
                <a:gd name="connsiteX15-229" fmla="*/ 484187 w 1200150"/>
                <a:gd name="connsiteY15-230" fmla="*/ 463550 h 1512888"/>
                <a:gd name="connsiteX16-231" fmla="*/ 320675 w 1200150"/>
                <a:gd name="connsiteY16-232" fmla="*/ 463550 h 1512888"/>
                <a:gd name="connsiteX17-233" fmla="*/ 528637 w 1200150"/>
                <a:gd name="connsiteY17-234" fmla="*/ 217488 h 1512888"/>
                <a:gd name="connsiteX18-235" fmla="*/ 414337 w 1200150"/>
                <a:gd name="connsiteY18-236" fmla="*/ 217488 h 1512888"/>
                <a:gd name="connsiteX19-237" fmla="*/ 600075 w 1200150"/>
                <a:gd name="connsiteY19-238" fmla="*/ 0 h 1512888"/>
                <a:gd name="connsiteX0-239" fmla="*/ 600075 w 1200150"/>
                <a:gd name="connsiteY0-240" fmla="*/ 0 h 1512888"/>
                <a:gd name="connsiteX1-241" fmla="*/ 785813 w 1200150"/>
                <a:gd name="connsiteY1-242" fmla="*/ 217488 h 1512888"/>
                <a:gd name="connsiteX2-243" fmla="*/ 669925 w 1200150"/>
                <a:gd name="connsiteY2-244" fmla="*/ 217488 h 1512888"/>
                <a:gd name="connsiteX3-245" fmla="*/ 879475 w 1200150"/>
                <a:gd name="connsiteY3-246" fmla="*/ 463550 h 1512888"/>
                <a:gd name="connsiteX4-247" fmla="*/ 719137 w 1200150"/>
                <a:gd name="connsiteY4-248" fmla="*/ 463550 h 1512888"/>
                <a:gd name="connsiteX5-249" fmla="*/ 968375 w 1200150"/>
                <a:gd name="connsiteY5-250" fmla="*/ 747713 h 1512888"/>
                <a:gd name="connsiteX6-251" fmla="*/ 735013 w 1200150"/>
                <a:gd name="connsiteY6-252" fmla="*/ 747713 h 1512888"/>
                <a:gd name="connsiteX7-253" fmla="*/ 1109663 w 1200150"/>
                <a:gd name="connsiteY7-254" fmla="*/ 1189038 h 1512888"/>
                <a:gd name="connsiteX8-255" fmla="*/ 927100 w 1200150"/>
                <a:gd name="connsiteY8-256" fmla="*/ 1189038 h 1512888"/>
                <a:gd name="connsiteX9-257" fmla="*/ 1200150 w 1200150"/>
                <a:gd name="connsiteY9-258" fmla="*/ 1512888 h 1512888"/>
                <a:gd name="connsiteX10-259" fmla="*/ 0 w 1200150"/>
                <a:gd name="connsiteY10-260" fmla="*/ 1512888 h 1512888"/>
                <a:gd name="connsiteX11-261" fmla="*/ 273050 w 1200150"/>
                <a:gd name="connsiteY11-262" fmla="*/ 1189038 h 1512888"/>
                <a:gd name="connsiteX12-263" fmla="*/ 90487 w 1200150"/>
                <a:gd name="connsiteY12-264" fmla="*/ 1189038 h 1512888"/>
                <a:gd name="connsiteX13-265" fmla="*/ 468313 w 1200150"/>
                <a:gd name="connsiteY13-266" fmla="*/ 747713 h 1512888"/>
                <a:gd name="connsiteX14-267" fmla="*/ 230187 w 1200150"/>
                <a:gd name="connsiteY14-268" fmla="*/ 747713 h 1512888"/>
                <a:gd name="connsiteX15-269" fmla="*/ 484187 w 1200150"/>
                <a:gd name="connsiteY15-270" fmla="*/ 463550 h 1512888"/>
                <a:gd name="connsiteX16-271" fmla="*/ 320675 w 1200150"/>
                <a:gd name="connsiteY16-272" fmla="*/ 463550 h 1512888"/>
                <a:gd name="connsiteX17-273" fmla="*/ 528637 w 1200150"/>
                <a:gd name="connsiteY17-274" fmla="*/ 217488 h 1512888"/>
                <a:gd name="connsiteX18-275" fmla="*/ 414337 w 1200150"/>
                <a:gd name="connsiteY18-276" fmla="*/ 217488 h 1512888"/>
                <a:gd name="connsiteX19-277" fmla="*/ 600075 w 1200150"/>
                <a:gd name="connsiteY19-278" fmla="*/ 0 h 1512888"/>
                <a:gd name="connsiteX0-279" fmla="*/ 600075 w 1200150"/>
                <a:gd name="connsiteY0-280" fmla="*/ 0 h 1512888"/>
                <a:gd name="connsiteX1-281" fmla="*/ 785813 w 1200150"/>
                <a:gd name="connsiteY1-282" fmla="*/ 217488 h 1512888"/>
                <a:gd name="connsiteX2-283" fmla="*/ 669925 w 1200150"/>
                <a:gd name="connsiteY2-284" fmla="*/ 217488 h 1512888"/>
                <a:gd name="connsiteX3-285" fmla="*/ 879475 w 1200150"/>
                <a:gd name="connsiteY3-286" fmla="*/ 463550 h 1512888"/>
                <a:gd name="connsiteX4-287" fmla="*/ 719137 w 1200150"/>
                <a:gd name="connsiteY4-288" fmla="*/ 463550 h 1512888"/>
                <a:gd name="connsiteX5-289" fmla="*/ 968375 w 1200150"/>
                <a:gd name="connsiteY5-290" fmla="*/ 747713 h 1512888"/>
                <a:gd name="connsiteX6-291" fmla="*/ 735013 w 1200150"/>
                <a:gd name="connsiteY6-292" fmla="*/ 747713 h 1512888"/>
                <a:gd name="connsiteX7-293" fmla="*/ 1109663 w 1200150"/>
                <a:gd name="connsiteY7-294" fmla="*/ 1189038 h 1512888"/>
                <a:gd name="connsiteX8-295" fmla="*/ 927100 w 1200150"/>
                <a:gd name="connsiteY8-296" fmla="*/ 1189038 h 1512888"/>
                <a:gd name="connsiteX9-297" fmla="*/ 1200150 w 1200150"/>
                <a:gd name="connsiteY9-298" fmla="*/ 1512888 h 1512888"/>
                <a:gd name="connsiteX10-299" fmla="*/ 0 w 1200150"/>
                <a:gd name="connsiteY10-300" fmla="*/ 1512888 h 1512888"/>
                <a:gd name="connsiteX11-301" fmla="*/ 273050 w 1200150"/>
                <a:gd name="connsiteY11-302" fmla="*/ 1189038 h 1512888"/>
                <a:gd name="connsiteX12-303" fmla="*/ 90487 w 1200150"/>
                <a:gd name="connsiteY12-304" fmla="*/ 1189038 h 1512888"/>
                <a:gd name="connsiteX13-305" fmla="*/ 468313 w 1200150"/>
                <a:gd name="connsiteY13-306" fmla="*/ 747713 h 1512888"/>
                <a:gd name="connsiteX14-307" fmla="*/ 230187 w 1200150"/>
                <a:gd name="connsiteY14-308" fmla="*/ 747713 h 1512888"/>
                <a:gd name="connsiteX15-309" fmla="*/ 484187 w 1200150"/>
                <a:gd name="connsiteY15-310" fmla="*/ 463550 h 1512888"/>
                <a:gd name="connsiteX16-311" fmla="*/ 320675 w 1200150"/>
                <a:gd name="connsiteY16-312" fmla="*/ 463550 h 1512888"/>
                <a:gd name="connsiteX17-313" fmla="*/ 528637 w 1200150"/>
                <a:gd name="connsiteY17-314" fmla="*/ 217488 h 1512888"/>
                <a:gd name="connsiteX18-315" fmla="*/ 414337 w 1200150"/>
                <a:gd name="connsiteY18-316" fmla="*/ 217488 h 1512888"/>
                <a:gd name="connsiteX19-317" fmla="*/ 600075 w 1200150"/>
                <a:gd name="connsiteY19-318" fmla="*/ 0 h 1512888"/>
                <a:gd name="connsiteX0-319" fmla="*/ 600075 w 1200150"/>
                <a:gd name="connsiteY0-320" fmla="*/ 0 h 1512888"/>
                <a:gd name="connsiteX1-321" fmla="*/ 785813 w 1200150"/>
                <a:gd name="connsiteY1-322" fmla="*/ 217488 h 1512888"/>
                <a:gd name="connsiteX2-323" fmla="*/ 669925 w 1200150"/>
                <a:gd name="connsiteY2-324" fmla="*/ 217488 h 1512888"/>
                <a:gd name="connsiteX3-325" fmla="*/ 879475 w 1200150"/>
                <a:gd name="connsiteY3-326" fmla="*/ 463550 h 1512888"/>
                <a:gd name="connsiteX4-327" fmla="*/ 719137 w 1200150"/>
                <a:gd name="connsiteY4-328" fmla="*/ 463550 h 1512888"/>
                <a:gd name="connsiteX5-329" fmla="*/ 968375 w 1200150"/>
                <a:gd name="connsiteY5-330" fmla="*/ 747713 h 1512888"/>
                <a:gd name="connsiteX6-331" fmla="*/ 735013 w 1200150"/>
                <a:gd name="connsiteY6-332" fmla="*/ 747713 h 1512888"/>
                <a:gd name="connsiteX7-333" fmla="*/ 1109663 w 1200150"/>
                <a:gd name="connsiteY7-334" fmla="*/ 1189038 h 1512888"/>
                <a:gd name="connsiteX8-335" fmla="*/ 927100 w 1200150"/>
                <a:gd name="connsiteY8-336" fmla="*/ 1189038 h 1512888"/>
                <a:gd name="connsiteX9-337" fmla="*/ 1200150 w 1200150"/>
                <a:gd name="connsiteY9-338" fmla="*/ 1512888 h 1512888"/>
                <a:gd name="connsiteX10-339" fmla="*/ 0 w 1200150"/>
                <a:gd name="connsiteY10-340" fmla="*/ 1512888 h 1512888"/>
                <a:gd name="connsiteX11-341" fmla="*/ 273050 w 1200150"/>
                <a:gd name="connsiteY11-342" fmla="*/ 1189038 h 1512888"/>
                <a:gd name="connsiteX12-343" fmla="*/ 90487 w 1200150"/>
                <a:gd name="connsiteY12-344" fmla="*/ 1189038 h 1512888"/>
                <a:gd name="connsiteX13-345" fmla="*/ 468313 w 1200150"/>
                <a:gd name="connsiteY13-346" fmla="*/ 747713 h 1512888"/>
                <a:gd name="connsiteX14-347" fmla="*/ 230187 w 1200150"/>
                <a:gd name="connsiteY14-348" fmla="*/ 747713 h 1512888"/>
                <a:gd name="connsiteX15-349" fmla="*/ 484187 w 1200150"/>
                <a:gd name="connsiteY15-350" fmla="*/ 463550 h 1512888"/>
                <a:gd name="connsiteX16-351" fmla="*/ 320675 w 1200150"/>
                <a:gd name="connsiteY16-352" fmla="*/ 463550 h 1512888"/>
                <a:gd name="connsiteX17-353" fmla="*/ 528637 w 1200150"/>
                <a:gd name="connsiteY17-354" fmla="*/ 217488 h 1512888"/>
                <a:gd name="connsiteX18-355" fmla="*/ 414337 w 1200150"/>
                <a:gd name="connsiteY18-356" fmla="*/ 217488 h 1512888"/>
                <a:gd name="connsiteX19-357" fmla="*/ 600075 w 1200150"/>
                <a:gd name="connsiteY19-358" fmla="*/ 0 h 1512888"/>
                <a:gd name="connsiteX0-359" fmla="*/ 600075 w 1109663"/>
                <a:gd name="connsiteY0-360" fmla="*/ 0 h 1512888"/>
                <a:gd name="connsiteX1-361" fmla="*/ 785813 w 1109663"/>
                <a:gd name="connsiteY1-362" fmla="*/ 217488 h 1512888"/>
                <a:gd name="connsiteX2-363" fmla="*/ 669925 w 1109663"/>
                <a:gd name="connsiteY2-364" fmla="*/ 217488 h 1512888"/>
                <a:gd name="connsiteX3-365" fmla="*/ 879475 w 1109663"/>
                <a:gd name="connsiteY3-366" fmla="*/ 463550 h 1512888"/>
                <a:gd name="connsiteX4-367" fmla="*/ 719137 w 1109663"/>
                <a:gd name="connsiteY4-368" fmla="*/ 463550 h 1512888"/>
                <a:gd name="connsiteX5-369" fmla="*/ 968375 w 1109663"/>
                <a:gd name="connsiteY5-370" fmla="*/ 747713 h 1512888"/>
                <a:gd name="connsiteX6-371" fmla="*/ 735013 w 1109663"/>
                <a:gd name="connsiteY6-372" fmla="*/ 747713 h 1512888"/>
                <a:gd name="connsiteX7-373" fmla="*/ 1109663 w 1109663"/>
                <a:gd name="connsiteY7-374" fmla="*/ 1189038 h 1512888"/>
                <a:gd name="connsiteX8-375" fmla="*/ 927100 w 1109663"/>
                <a:gd name="connsiteY8-376" fmla="*/ 1189038 h 1512888"/>
                <a:gd name="connsiteX9-377" fmla="*/ 0 w 1109663"/>
                <a:gd name="connsiteY9-378" fmla="*/ 1512888 h 1512888"/>
                <a:gd name="connsiteX10-379" fmla="*/ 273050 w 1109663"/>
                <a:gd name="connsiteY10-380" fmla="*/ 1189038 h 1512888"/>
                <a:gd name="connsiteX11-381" fmla="*/ 90487 w 1109663"/>
                <a:gd name="connsiteY11-382" fmla="*/ 1189038 h 1512888"/>
                <a:gd name="connsiteX12-383" fmla="*/ 468313 w 1109663"/>
                <a:gd name="connsiteY12-384" fmla="*/ 747713 h 1512888"/>
                <a:gd name="connsiteX13-385" fmla="*/ 230187 w 1109663"/>
                <a:gd name="connsiteY13-386" fmla="*/ 747713 h 1512888"/>
                <a:gd name="connsiteX14-387" fmla="*/ 484187 w 1109663"/>
                <a:gd name="connsiteY14-388" fmla="*/ 463550 h 1512888"/>
                <a:gd name="connsiteX15-389" fmla="*/ 320675 w 1109663"/>
                <a:gd name="connsiteY15-390" fmla="*/ 463550 h 1512888"/>
                <a:gd name="connsiteX16-391" fmla="*/ 528637 w 1109663"/>
                <a:gd name="connsiteY16-392" fmla="*/ 217488 h 1512888"/>
                <a:gd name="connsiteX17-393" fmla="*/ 414337 w 1109663"/>
                <a:gd name="connsiteY17-394" fmla="*/ 217488 h 1512888"/>
                <a:gd name="connsiteX18-395" fmla="*/ 600075 w 1109663"/>
                <a:gd name="connsiteY18-396" fmla="*/ 0 h 1512888"/>
                <a:gd name="connsiteX0-397" fmla="*/ 509588 w 1019176"/>
                <a:gd name="connsiteY0-398" fmla="*/ 0 h 1189038"/>
                <a:gd name="connsiteX1-399" fmla="*/ 695326 w 1019176"/>
                <a:gd name="connsiteY1-400" fmla="*/ 217488 h 1189038"/>
                <a:gd name="connsiteX2-401" fmla="*/ 579438 w 1019176"/>
                <a:gd name="connsiteY2-402" fmla="*/ 217488 h 1189038"/>
                <a:gd name="connsiteX3-403" fmla="*/ 788988 w 1019176"/>
                <a:gd name="connsiteY3-404" fmla="*/ 463550 h 1189038"/>
                <a:gd name="connsiteX4-405" fmla="*/ 628650 w 1019176"/>
                <a:gd name="connsiteY4-406" fmla="*/ 463550 h 1189038"/>
                <a:gd name="connsiteX5-407" fmla="*/ 877888 w 1019176"/>
                <a:gd name="connsiteY5-408" fmla="*/ 747713 h 1189038"/>
                <a:gd name="connsiteX6-409" fmla="*/ 644526 w 1019176"/>
                <a:gd name="connsiteY6-410" fmla="*/ 747713 h 1189038"/>
                <a:gd name="connsiteX7-411" fmla="*/ 1019176 w 1019176"/>
                <a:gd name="connsiteY7-412" fmla="*/ 1189038 h 1189038"/>
                <a:gd name="connsiteX8-413" fmla="*/ 836613 w 1019176"/>
                <a:gd name="connsiteY8-414" fmla="*/ 1189038 h 1189038"/>
                <a:gd name="connsiteX9-415" fmla="*/ 182563 w 1019176"/>
                <a:gd name="connsiteY9-416" fmla="*/ 1189038 h 1189038"/>
                <a:gd name="connsiteX10-417" fmla="*/ 0 w 1019176"/>
                <a:gd name="connsiteY10-418" fmla="*/ 1189038 h 1189038"/>
                <a:gd name="connsiteX11-419" fmla="*/ 377826 w 1019176"/>
                <a:gd name="connsiteY11-420" fmla="*/ 747713 h 1189038"/>
                <a:gd name="connsiteX12-421" fmla="*/ 139700 w 1019176"/>
                <a:gd name="connsiteY12-422" fmla="*/ 747713 h 1189038"/>
                <a:gd name="connsiteX13-423" fmla="*/ 393700 w 1019176"/>
                <a:gd name="connsiteY13-424" fmla="*/ 463550 h 1189038"/>
                <a:gd name="connsiteX14-425" fmla="*/ 230188 w 1019176"/>
                <a:gd name="connsiteY14-426" fmla="*/ 463550 h 1189038"/>
                <a:gd name="connsiteX15-427" fmla="*/ 438150 w 1019176"/>
                <a:gd name="connsiteY15-428" fmla="*/ 217488 h 1189038"/>
                <a:gd name="connsiteX16-429" fmla="*/ 323850 w 1019176"/>
                <a:gd name="connsiteY16-430" fmla="*/ 217488 h 1189038"/>
                <a:gd name="connsiteX17-431" fmla="*/ 509588 w 1019176"/>
                <a:gd name="connsiteY17-432" fmla="*/ 0 h 1189038"/>
                <a:gd name="connsiteX0-433" fmla="*/ 509588 w 1019176"/>
                <a:gd name="connsiteY0-434" fmla="*/ 0 h 1189038"/>
                <a:gd name="connsiteX1-435" fmla="*/ 695326 w 1019176"/>
                <a:gd name="connsiteY1-436" fmla="*/ 217488 h 1189038"/>
                <a:gd name="connsiteX2-437" fmla="*/ 579438 w 1019176"/>
                <a:gd name="connsiteY2-438" fmla="*/ 217488 h 1189038"/>
                <a:gd name="connsiteX3-439" fmla="*/ 788988 w 1019176"/>
                <a:gd name="connsiteY3-440" fmla="*/ 463550 h 1189038"/>
                <a:gd name="connsiteX4-441" fmla="*/ 628650 w 1019176"/>
                <a:gd name="connsiteY4-442" fmla="*/ 463550 h 1189038"/>
                <a:gd name="connsiteX5-443" fmla="*/ 877888 w 1019176"/>
                <a:gd name="connsiteY5-444" fmla="*/ 747713 h 1189038"/>
                <a:gd name="connsiteX6-445" fmla="*/ 644526 w 1019176"/>
                <a:gd name="connsiteY6-446" fmla="*/ 747713 h 1189038"/>
                <a:gd name="connsiteX7-447" fmla="*/ 1019176 w 1019176"/>
                <a:gd name="connsiteY7-448" fmla="*/ 1189038 h 1189038"/>
                <a:gd name="connsiteX8-449" fmla="*/ 836613 w 1019176"/>
                <a:gd name="connsiteY8-450" fmla="*/ 1189038 h 1189038"/>
                <a:gd name="connsiteX9-451" fmla="*/ 460988 w 1019176"/>
                <a:gd name="connsiteY9-452" fmla="*/ 1074380 h 1189038"/>
                <a:gd name="connsiteX10-453" fmla="*/ 182563 w 1019176"/>
                <a:gd name="connsiteY10-454" fmla="*/ 1189038 h 1189038"/>
                <a:gd name="connsiteX11-455" fmla="*/ 0 w 1019176"/>
                <a:gd name="connsiteY11-456" fmla="*/ 1189038 h 1189038"/>
                <a:gd name="connsiteX12-457" fmla="*/ 377826 w 1019176"/>
                <a:gd name="connsiteY12-458" fmla="*/ 747713 h 1189038"/>
                <a:gd name="connsiteX13-459" fmla="*/ 139700 w 1019176"/>
                <a:gd name="connsiteY13-460" fmla="*/ 747713 h 1189038"/>
                <a:gd name="connsiteX14-461" fmla="*/ 393700 w 1019176"/>
                <a:gd name="connsiteY14-462" fmla="*/ 463550 h 1189038"/>
                <a:gd name="connsiteX15-463" fmla="*/ 230188 w 1019176"/>
                <a:gd name="connsiteY15-464" fmla="*/ 463550 h 1189038"/>
                <a:gd name="connsiteX16-465" fmla="*/ 438150 w 1019176"/>
                <a:gd name="connsiteY16-466" fmla="*/ 217488 h 1189038"/>
                <a:gd name="connsiteX17-467" fmla="*/ 323850 w 1019176"/>
                <a:gd name="connsiteY17-468" fmla="*/ 217488 h 1189038"/>
                <a:gd name="connsiteX18-469" fmla="*/ 509588 w 1019176"/>
                <a:gd name="connsiteY18-470" fmla="*/ 0 h 1189038"/>
                <a:gd name="connsiteX0-471" fmla="*/ 509588 w 1019176"/>
                <a:gd name="connsiteY0-472" fmla="*/ 0 h 1189038"/>
                <a:gd name="connsiteX1-473" fmla="*/ 695326 w 1019176"/>
                <a:gd name="connsiteY1-474" fmla="*/ 217488 h 1189038"/>
                <a:gd name="connsiteX2-475" fmla="*/ 579438 w 1019176"/>
                <a:gd name="connsiteY2-476" fmla="*/ 217488 h 1189038"/>
                <a:gd name="connsiteX3-477" fmla="*/ 788988 w 1019176"/>
                <a:gd name="connsiteY3-478" fmla="*/ 463550 h 1189038"/>
                <a:gd name="connsiteX4-479" fmla="*/ 628650 w 1019176"/>
                <a:gd name="connsiteY4-480" fmla="*/ 463550 h 1189038"/>
                <a:gd name="connsiteX5-481" fmla="*/ 877888 w 1019176"/>
                <a:gd name="connsiteY5-482" fmla="*/ 747713 h 1189038"/>
                <a:gd name="connsiteX6-483" fmla="*/ 644526 w 1019176"/>
                <a:gd name="connsiteY6-484" fmla="*/ 747713 h 1189038"/>
                <a:gd name="connsiteX7-485" fmla="*/ 1019176 w 1019176"/>
                <a:gd name="connsiteY7-486" fmla="*/ 1189038 h 1189038"/>
                <a:gd name="connsiteX8-487" fmla="*/ 836613 w 1019176"/>
                <a:gd name="connsiteY8-488" fmla="*/ 1189038 h 1189038"/>
                <a:gd name="connsiteX9-489" fmla="*/ 489563 w 1019176"/>
                <a:gd name="connsiteY9-490" fmla="*/ 1064855 h 1189038"/>
                <a:gd name="connsiteX10-491" fmla="*/ 182563 w 1019176"/>
                <a:gd name="connsiteY10-492" fmla="*/ 1189038 h 1189038"/>
                <a:gd name="connsiteX11-493" fmla="*/ 0 w 1019176"/>
                <a:gd name="connsiteY11-494" fmla="*/ 1189038 h 1189038"/>
                <a:gd name="connsiteX12-495" fmla="*/ 377826 w 1019176"/>
                <a:gd name="connsiteY12-496" fmla="*/ 747713 h 1189038"/>
                <a:gd name="connsiteX13-497" fmla="*/ 139700 w 1019176"/>
                <a:gd name="connsiteY13-498" fmla="*/ 747713 h 1189038"/>
                <a:gd name="connsiteX14-499" fmla="*/ 393700 w 1019176"/>
                <a:gd name="connsiteY14-500" fmla="*/ 463550 h 1189038"/>
                <a:gd name="connsiteX15-501" fmla="*/ 230188 w 1019176"/>
                <a:gd name="connsiteY15-502" fmla="*/ 463550 h 1189038"/>
                <a:gd name="connsiteX16-503" fmla="*/ 438150 w 1019176"/>
                <a:gd name="connsiteY16-504" fmla="*/ 217488 h 1189038"/>
                <a:gd name="connsiteX17-505" fmla="*/ 323850 w 1019176"/>
                <a:gd name="connsiteY17-506" fmla="*/ 217488 h 1189038"/>
                <a:gd name="connsiteX18-507" fmla="*/ 509588 w 1019176"/>
                <a:gd name="connsiteY18-508" fmla="*/ 0 h 1189038"/>
                <a:gd name="connsiteX0-509" fmla="*/ 509588 w 1019176"/>
                <a:gd name="connsiteY0-510" fmla="*/ 0 h 1189038"/>
                <a:gd name="connsiteX1-511" fmla="*/ 695326 w 1019176"/>
                <a:gd name="connsiteY1-512" fmla="*/ 217488 h 1189038"/>
                <a:gd name="connsiteX2-513" fmla="*/ 579438 w 1019176"/>
                <a:gd name="connsiteY2-514" fmla="*/ 217488 h 1189038"/>
                <a:gd name="connsiteX3-515" fmla="*/ 788988 w 1019176"/>
                <a:gd name="connsiteY3-516" fmla="*/ 463550 h 1189038"/>
                <a:gd name="connsiteX4-517" fmla="*/ 628650 w 1019176"/>
                <a:gd name="connsiteY4-518" fmla="*/ 463550 h 1189038"/>
                <a:gd name="connsiteX5-519" fmla="*/ 877888 w 1019176"/>
                <a:gd name="connsiteY5-520" fmla="*/ 747713 h 1189038"/>
                <a:gd name="connsiteX6-521" fmla="*/ 644526 w 1019176"/>
                <a:gd name="connsiteY6-522" fmla="*/ 747713 h 1189038"/>
                <a:gd name="connsiteX7-523" fmla="*/ 1019176 w 1019176"/>
                <a:gd name="connsiteY7-524" fmla="*/ 1189038 h 1189038"/>
                <a:gd name="connsiteX8-525" fmla="*/ 836613 w 1019176"/>
                <a:gd name="connsiteY8-526" fmla="*/ 1189038 h 1189038"/>
                <a:gd name="connsiteX9-527" fmla="*/ 499088 w 1019176"/>
                <a:gd name="connsiteY9-528" fmla="*/ 1064855 h 1189038"/>
                <a:gd name="connsiteX10-529" fmla="*/ 182563 w 1019176"/>
                <a:gd name="connsiteY10-530" fmla="*/ 1189038 h 1189038"/>
                <a:gd name="connsiteX11-531" fmla="*/ 0 w 1019176"/>
                <a:gd name="connsiteY11-532" fmla="*/ 1189038 h 1189038"/>
                <a:gd name="connsiteX12-533" fmla="*/ 377826 w 1019176"/>
                <a:gd name="connsiteY12-534" fmla="*/ 747713 h 1189038"/>
                <a:gd name="connsiteX13-535" fmla="*/ 139700 w 1019176"/>
                <a:gd name="connsiteY13-536" fmla="*/ 747713 h 1189038"/>
                <a:gd name="connsiteX14-537" fmla="*/ 393700 w 1019176"/>
                <a:gd name="connsiteY14-538" fmla="*/ 463550 h 1189038"/>
                <a:gd name="connsiteX15-539" fmla="*/ 230188 w 1019176"/>
                <a:gd name="connsiteY15-540" fmla="*/ 463550 h 1189038"/>
                <a:gd name="connsiteX16-541" fmla="*/ 438150 w 1019176"/>
                <a:gd name="connsiteY16-542" fmla="*/ 217488 h 1189038"/>
                <a:gd name="connsiteX17-543" fmla="*/ 323850 w 1019176"/>
                <a:gd name="connsiteY17-544" fmla="*/ 217488 h 1189038"/>
                <a:gd name="connsiteX18-545" fmla="*/ 509588 w 1019176"/>
                <a:gd name="connsiteY18-546" fmla="*/ 0 h 1189038"/>
                <a:gd name="connsiteX0-547" fmla="*/ 509588 w 1019176"/>
                <a:gd name="connsiteY0-548" fmla="*/ 0 h 1189038"/>
                <a:gd name="connsiteX1-549" fmla="*/ 695326 w 1019176"/>
                <a:gd name="connsiteY1-550" fmla="*/ 217488 h 1189038"/>
                <a:gd name="connsiteX2-551" fmla="*/ 579438 w 1019176"/>
                <a:gd name="connsiteY2-552" fmla="*/ 217488 h 1189038"/>
                <a:gd name="connsiteX3-553" fmla="*/ 788988 w 1019176"/>
                <a:gd name="connsiteY3-554" fmla="*/ 463550 h 1189038"/>
                <a:gd name="connsiteX4-555" fmla="*/ 628650 w 1019176"/>
                <a:gd name="connsiteY4-556" fmla="*/ 463550 h 1189038"/>
                <a:gd name="connsiteX5-557" fmla="*/ 877888 w 1019176"/>
                <a:gd name="connsiteY5-558" fmla="*/ 747713 h 1189038"/>
                <a:gd name="connsiteX6-559" fmla="*/ 644526 w 1019176"/>
                <a:gd name="connsiteY6-560" fmla="*/ 747713 h 1189038"/>
                <a:gd name="connsiteX7-561" fmla="*/ 1019176 w 1019176"/>
                <a:gd name="connsiteY7-562" fmla="*/ 1189038 h 1189038"/>
                <a:gd name="connsiteX8-563" fmla="*/ 836613 w 1019176"/>
                <a:gd name="connsiteY8-564" fmla="*/ 1189038 h 1189038"/>
                <a:gd name="connsiteX9-565" fmla="*/ 511788 w 1019176"/>
                <a:gd name="connsiteY9-566" fmla="*/ 1061680 h 1189038"/>
                <a:gd name="connsiteX10-567" fmla="*/ 182563 w 1019176"/>
                <a:gd name="connsiteY10-568" fmla="*/ 1189038 h 1189038"/>
                <a:gd name="connsiteX11-569" fmla="*/ 0 w 1019176"/>
                <a:gd name="connsiteY11-570" fmla="*/ 1189038 h 1189038"/>
                <a:gd name="connsiteX12-571" fmla="*/ 377826 w 1019176"/>
                <a:gd name="connsiteY12-572" fmla="*/ 747713 h 1189038"/>
                <a:gd name="connsiteX13-573" fmla="*/ 139700 w 1019176"/>
                <a:gd name="connsiteY13-574" fmla="*/ 747713 h 1189038"/>
                <a:gd name="connsiteX14-575" fmla="*/ 393700 w 1019176"/>
                <a:gd name="connsiteY14-576" fmla="*/ 463550 h 1189038"/>
                <a:gd name="connsiteX15-577" fmla="*/ 230188 w 1019176"/>
                <a:gd name="connsiteY15-578" fmla="*/ 463550 h 1189038"/>
                <a:gd name="connsiteX16-579" fmla="*/ 438150 w 1019176"/>
                <a:gd name="connsiteY16-580" fmla="*/ 217488 h 1189038"/>
                <a:gd name="connsiteX17-581" fmla="*/ 323850 w 1019176"/>
                <a:gd name="connsiteY17-582" fmla="*/ 217488 h 1189038"/>
                <a:gd name="connsiteX18-583" fmla="*/ 509588 w 1019176"/>
                <a:gd name="connsiteY18-584" fmla="*/ 0 h 1189038"/>
                <a:gd name="connsiteX0-585" fmla="*/ 509588 w 1019176"/>
                <a:gd name="connsiteY0-586" fmla="*/ 0 h 1189038"/>
                <a:gd name="connsiteX1-587" fmla="*/ 695326 w 1019176"/>
                <a:gd name="connsiteY1-588" fmla="*/ 217488 h 1189038"/>
                <a:gd name="connsiteX2-589" fmla="*/ 579438 w 1019176"/>
                <a:gd name="connsiteY2-590" fmla="*/ 217488 h 1189038"/>
                <a:gd name="connsiteX3-591" fmla="*/ 788988 w 1019176"/>
                <a:gd name="connsiteY3-592" fmla="*/ 463550 h 1189038"/>
                <a:gd name="connsiteX4-593" fmla="*/ 628650 w 1019176"/>
                <a:gd name="connsiteY4-594" fmla="*/ 463550 h 1189038"/>
                <a:gd name="connsiteX5-595" fmla="*/ 877888 w 1019176"/>
                <a:gd name="connsiteY5-596" fmla="*/ 747713 h 1189038"/>
                <a:gd name="connsiteX6-597" fmla="*/ 644526 w 1019176"/>
                <a:gd name="connsiteY6-598" fmla="*/ 747713 h 1189038"/>
                <a:gd name="connsiteX7-599" fmla="*/ 1019176 w 1019176"/>
                <a:gd name="connsiteY7-600" fmla="*/ 1189038 h 1189038"/>
                <a:gd name="connsiteX8-601" fmla="*/ 836613 w 1019176"/>
                <a:gd name="connsiteY8-602" fmla="*/ 1189038 h 1189038"/>
                <a:gd name="connsiteX9-603" fmla="*/ 511788 w 1019176"/>
                <a:gd name="connsiteY9-604" fmla="*/ 1061680 h 1189038"/>
                <a:gd name="connsiteX10-605" fmla="*/ 182563 w 1019176"/>
                <a:gd name="connsiteY10-606" fmla="*/ 1189038 h 1189038"/>
                <a:gd name="connsiteX11-607" fmla="*/ 0 w 1019176"/>
                <a:gd name="connsiteY11-608" fmla="*/ 1189038 h 1189038"/>
                <a:gd name="connsiteX12-609" fmla="*/ 377826 w 1019176"/>
                <a:gd name="connsiteY12-610" fmla="*/ 747713 h 1189038"/>
                <a:gd name="connsiteX13-611" fmla="*/ 139700 w 1019176"/>
                <a:gd name="connsiteY13-612" fmla="*/ 747713 h 1189038"/>
                <a:gd name="connsiteX14-613" fmla="*/ 393700 w 1019176"/>
                <a:gd name="connsiteY14-614" fmla="*/ 463550 h 1189038"/>
                <a:gd name="connsiteX15-615" fmla="*/ 230188 w 1019176"/>
                <a:gd name="connsiteY15-616" fmla="*/ 463550 h 1189038"/>
                <a:gd name="connsiteX16-617" fmla="*/ 438150 w 1019176"/>
                <a:gd name="connsiteY16-618" fmla="*/ 217488 h 1189038"/>
                <a:gd name="connsiteX17-619" fmla="*/ 323850 w 1019176"/>
                <a:gd name="connsiteY17-620" fmla="*/ 217488 h 1189038"/>
                <a:gd name="connsiteX18-621" fmla="*/ 509588 w 1019176"/>
                <a:gd name="connsiteY18-622" fmla="*/ 0 h 1189038"/>
                <a:gd name="connsiteX0-623" fmla="*/ 509588 w 1019176"/>
                <a:gd name="connsiteY0-624" fmla="*/ 0 h 1189038"/>
                <a:gd name="connsiteX1-625" fmla="*/ 695326 w 1019176"/>
                <a:gd name="connsiteY1-626" fmla="*/ 217488 h 1189038"/>
                <a:gd name="connsiteX2-627" fmla="*/ 579438 w 1019176"/>
                <a:gd name="connsiteY2-628" fmla="*/ 217488 h 1189038"/>
                <a:gd name="connsiteX3-629" fmla="*/ 788988 w 1019176"/>
                <a:gd name="connsiteY3-630" fmla="*/ 463550 h 1189038"/>
                <a:gd name="connsiteX4-631" fmla="*/ 628650 w 1019176"/>
                <a:gd name="connsiteY4-632" fmla="*/ 463550 h 1189038"/>
                <a:gd name="connsiteX5-633" fmla="*/ 877888 w 1019176"/>
                <a:gd name="connsiteY5-634" fmla="*/ 747713 h 1189038"/>
                <a:gd name="connsiteX6-635" fmla="*/ 644526 w 1019176"/>
                <a:gd name="connsiteY6-636" fmla="*/ 747713 h 1189038"/>
                <a:gd name="connsiteX7-637" fmla="*/ 1019176 w 1019176"/>
                <a:gd name="connsiteY7-638" fmla="*/ 1189038 h 1189038"/>
                <a:gd name="connsiteX8-639" fmla="*/ 836613 w 1019176"/>
                <a:gd name="connsiteY8-640" fmla="*/ 1189038 h 1189038"/>
                <a:gd name="connsiteX9-641" fmla="*/ 526076 w 1019176"/>
                <a:gd name="connsiteY9-642" fmla="*/ 1059298 h 1189038"/>
                <a:gd name="connsiteX10-643" fmla="*/ 182563 w 1019176"/>
                <a:gd name="connsiteY10-644" fmla="*/ 1189038 h 1189038"/>
                <a:gd name="connsiteX11-645" fmla="*/ 0 w 1019176"/>
                <a:gd name="connsiteY11-646" fmla="*/ 1189038 h 1189038"/>
                <a:gd name="connsiteX12-647" fmla="*/ 377826 w 1019176"/>
                <a:gd name="connsiteY12-648" fmla="*/ 747713 h 1189038"/>
                <a:gd name="connsiteX13-649" fmla="*/ 139700 w 1019176"/>
                <a:gd name="connsiteY13-650" fmla="*/ 747713 h 1189038"/>
                <a:gd name="connsiteX14-651" fmla="*/ 393700 w 1019176"/>
                <a:gd name="connsiteY14-652" fmla="*/ 463550 h 1189038"/>
                <a:gd name="connsiteX15-653" fmla="*/ 230188 w 1019176"/>
                <a:gd name="connsiteY15-654" fmla="*/ 463550 h 1189038"/>
                <a:gd name="connsiteX16-655" fmla="*/ 438150 w 1019176"/>
                <a:gd name="connsiteY16-656" fmla="*/ 217488 h 1189038"/>
                <a:gd name="connsiteX17-657" fmla="*/ 323850 w 1019176"/>
                <a:gd name="connsiteY17-658" fmla="*/ 217488 h 1189038"/>
                <a:gd name="connsiteX18-659" fmla="*/ 509588 w 1019176"/>
                <a:gd name="connsiteY18-660" fmla="*/ 0 h 1189038"/>
                <a:gd name="connsiteX0-661" fmla="*/ 509588 w 1019176"/>
                <a:gd name="connsiteY0-662" fmla="*/ 0 h 1189038"/>
                <a:gd name="connsiteX1-663" fmla="*/ 695326 w 1019176"/>
                <a:gd name="connsiteY1-664" fmla="*/ 217488 h 1189038"/>
                <a:gd name="connsiteX2-665" fmla="*/ 579438 w 1019176"/>
                <a:gd name="connsiteY2-666" fmla="*/ 217488 h 1189038"/>
                <a:gd name="connsiteX3-667" fmla="*/ 788988 w 1019176"/>
                <a:gd name="connsiteY3-668" fmla="*/ 463550 h 1189038"/>
                <a:gd name="connsiteX4-669" fmla="*/ 628650 w 1019176"/>
                <a:gd name="connsiteY4-670" fmla="*/ 463550 h 1189038"/>
                <a:gd name="connsiteX5-671" fmla="*/ 877888 w 1019176"/>
                <a:gd name="connsiteY5-672" fmla="*/ 747713 h 1189038"/>
                <a:gd name="connsiteX6-673" fmla="*/ 644526 w 1019176"/>
                <a:gd name="connsiteY6-674" fmla="*/ 747713 h 1189038"/>
                <a:gd name="connsiteX7-675" fmla="*/ 1019176 w 1019176"/>
                <a:gd name="connsiteY7-676" fmla="*/ 1189038 h 1189038"/>
                <a:gd name="connsiteX8-677" fmla="*/ 836613 w 1019176"/>
                <a:gd name="connsiteY8-678" fmla="*/ 1189038 h 1189038"/>
                <a:gd name="connsiteX9-679" fmla="*/ 526076 w 1019176"/>
                <a:gd name="connsiteY9-680" fmla="*/ 1059298 h 1189038"/>
                <a:gd name="connsiteX10-681" fmla="*/ 182563 w 1019176"/>
                <a:gd name="connsiteY10-682" fmla="*/ 1189038 h 1189038"/>
                <a:gd name="connsiteX11-683" fmla="*/ 0 w 1019176"/>
                <a:gd name="connsiteY11-684" fmla="*/ 1189038 h 1189038"/>
                <a:gd name="connsiteX12-685" fmla="*/ 377826 w 1019176"/>
                <a:gd name="connsiteY12-686" fmla="*/ 747713 h 1189038"/>
                <a:gd name="connsiteX13-687" fmla="*/ 139700 w 1019176"/>
                <a:gd name="connsiteY13-688" fmla="*/ 747713 h 1189038"/>
                <a:gd name="connsiteX14-689" fmla="*/ 393700 w 1019176"/>
                <a:gd name="connsiteY14-690" fmla="*/ 463550 h 1189038"/>
                <a:gd name="connsiteX15-691" fmla="*/ 230188 w 1019176"/>
                <a:gd name="connsiteY15-692" fmla="*/ 463550 h 1189038"/>
                <a:gd name="connsiteX16-693" fmla="*/ 438150 w 1019176"/>
                <a:gd name="connsiteY16-694" fmla="*/ 217488 h 1189038"/>
                <a:gd name="connsiteX17-695" fmla="*/ 323850 w 1019176"/>
                <a:gd name="connsiteY17-696" fmla="*/ 217488 h 1189038"/>
                <a:gd name="connsiteX18-697" fmla="*/ 509588 w 1019176"/>
                <a:gd name="connsiteY18-698" fmla="*/ 0 h 1189038"/>
                <a:gd name="connsiteX0-699" fmla="*/ 509588 w 1019176"/>
                <a:gd name="connsiteY0-700" fmla="*/ 0 h 1189038"/>
                <a:gd name="connsiteX1-701" fmla="*/ 695326 w 1019176"/>
                <a:gd name="connsiteY1-702" fmla="*/ 217488 h 1189038"/>
                <a:gd name="connsiteX2-703" fmla="*/ 579438 w 1019176"/>
                <a:gd name="connsiteY2-704" fmla="*/ 217488 h 1189038"/>
                <a:gd name="connsiteX3-705" fmla="*/ 788988 w 1019176"/>
                <a:gd name="connsiteY3-706" fmla="*/ 463550 h 1189038"/>
                <a:gd name="connsiteX4-707" fmla="*/ 628650 w 1019176"/>
                <a:gd name="connsiteY4-708" fmla="*/ 463550 h 1189038"/>
                <a:gd name="connsiteX5-709" fmla="*/ 877888 w 1019176"/>
                <a:gd name="connsiteY5-710" fmla="*/ 747713 h 1189038"/>
                <a:gd name="connsiteX6-711" fmla="*/ 644526 w 1019176"/>
                <a:gd name="connsiteY6-712" fmla="*/ 747713 h 1189038"/>
                <a:gd name="connsiteX7-713" fmla="*/ 1019176 w 1019176"/>
                <a:gd name="connsiteY7-714" fmla="*/ 1189038 h 1189038"/>
                <a:gd name="connsiteX8-715" fmla="*/ 836613 w 1019176"/>
                <a:gd name="connsiteY8-716" fmla="*/ 1189038 h 1189038"/>
                <a:gd name="connsiteX9-717" fmla="*/ 526076 w 1019176"/>
                <a:gd name="connsiteY9-718" fmla="*/ 1059298 h 1189038"/>
                <a:gd name="connsiteX10-719" fmla="*/ 182563 w 1019176"/>
                <a:gd name="connsiteY10-720" fmla="*/ 1189038 h 1189038"/>
                <a:gd name="connsiteX11-721" fmla="*/ 0 w 1019176"/>
                <a:gd name="connsiteY11-722" fmla="*/ 1189038 h 1189038"/>
                <a:gd name="connsiteX12-723" fmla="*/ 377826 w 1019176"/>
                <a:gd name="connsiteY12-724" fmla="*/ 747713 h 1189038"/>
                <a:gd name="connsiteX13-725" fmla="*/ 139700 w 1019176"/>
                <a:gd name="connsiteY13-726" fmla="*/ 747713 h 1189038"/>
                <a:gd name="connsiteX14-727" fmla="*/ 393700 w 1019176"/>
                <a:gd name="connsiteY14-728" fmla="*/ 463550 h 1189038"/>
                <a:gd name="connsiteX15-729" fmla="*/ 230188 w 1019176"/>
                <a:gd name="connsiteY15-730" fmla="*/ 463550 h 1189038"/>
                <a:gd name="connsiteX16-731" fmla="*/ 438150 w 1019176"/>
                <a:gd name="connsiteY16-732" fmla="*/ 217488 h 1189038"/>
                <a:gd name="connsiteX17-733" fmla="*/ 323850 w 1019176"/>
                <a:gd name="connsiteY17-734" fmla="*/ 217488 h 1189038"/>
                <a:gd name="connsiteX18-735" fmla="*/ 509588 w 1019176"/>
                <a:gd name="connsiteY18-736" fmla="*/ 0 h 1189038"/>
                <a:gd name="connsiteX0-737" fmla="*/ 509588 w 1019176"/>
                <a:gd name="connsiteY0-738" fmla="*/ 0 h 1189038"/>
                <a:gd name="connsiteX1-739" fmla="*/ 695326 w 1019176"/>
                <a:gd name="connsiteY1-740" fmla="*/ 217488 h 1189038"/>
                <a:gd name="connsiteX2-741" fmla="*/ 579438 w 1019176"/>
                <a:gd name="connsiteY2-742" fmla="*/ 217488 h 1189038"/>
                <a:gd name="connsiteX3-743" fmla="*/ 788988 w 1019176"/>
                <a:gd name="connsiteY3-744" fmla="*/ 463550 h 1189038"/>
                <a:gd name="connsiteX4-745" fmla="*/ 628650 w 1019176"/>
                <a:gd name="connsiteY4-746" fmla="*/ 463550 h 1189038"/>
                <a:gd name="connsiteX5-747" fmla="*/ 877888 w 1019176"/>
                <a:gd name="connsiteY5-748" fmla="*/ 747713 h 1189038"/>
                <a:gd name="connsiteX6-749" fmla="*/ 644526 w 1019176"/>
                <a:gd name="connsiteY6-750" fmla="*/ 747713 h 1189038"/>
                <a:gd name="connsiteX7-751" fmla="*/ 1019176 w 1019176"/>
                <a:gd name="connsiteY7-752" fmla="*/ 1189038 h 1189038"/>
                <a:gd name="connsiteX8-753" fmla="*/ 836613 w 1019176"/>
                <a:gd name="connsiteY8-754" fmla="*/ 1189038 h 1189038"/>
                <a:gd name="connsiteX9-755" fmla="*/ 526076 w 1019176"/>
                <a:gd name="connsiteY9-756" fmla="*/ 1059298 h 1189038"/>
                <a:gd name="connsiteX10-757" fmla="*/ 182563 w 1019176"/>
                <a:gd name="connsiteY10-758" fmla="*/ 1189038 h 1189038"/>
                <a:gd name="connsiteX11-759" fmla="*/ 0 w 1019176"/>
                <a:gd name="connsiteY11-760" fmla="*/ 1189038 h 1189038"/>
                <a:gd name="connsiteX12-761" fmla="*/ 377826 w 1019176"/>
                <a:gd name="connsiteY12-762" fmla="*/ 747713 h 1189038"/>
                <a:gd name="connsiteX13-763" fmla="*/ 139700 w 1019176"/>
                <a:gd name="connsiteY13-764" fmla="*/ 747713 h 1189038"/>
                <a:gd name="connsiteX14-765" fmla="*/ 393700 w 1019176"/>
                <a:gd name="connsiteY14-766" fmla="*/ 463550 h 1189038"/>
                <a:gd name="connsiteX15-767" fmla="*/ 230188 w 1019176"/>
                <a:gd name="connsiteY15-768" fmla="*/ 463550 h 1189038"/>
                <a:gd name="connsiteX16-769" fmla="*/ 438150 w 1019176"/>
                <a:gd name="connsiteY16-770" fmla="*/ 217488 h 1189038"/>
                <a:gd name="connsiteX17-771" fmla="*/ 323850 w 1019176"/>
                <a:gd name="connsiteY17-772" fmla="*/ 217488 h 1189038"/>
                <a:gd name="connsiteX18-773" fmla="*/ 509588 w 1019176"/>
                <a:gd name="connsiteY18-774" fmla="*/ 0 h 1189038"/>
                <a:gd name="connsiteX0-775" fmla="*/ 509588 w 1019176"/>
                <a:gd name="connsiteY0-776" fmla="*/ 0 h 1189038"/>
                <a:gd name="connsiteX1-777" fmla="*/ 695326 w 1019176"/>
                <a:gd name="connsiteY1-778" fmla="*/ 217488 h 1189038"/>
                <a:gd name="connsiteX2-779" fmla="*/ 579438 w 1019176"/>
                <a:gd name="connsiteY2-780" fmla="*/ 217488 h 1189038"/>
                <a:gd name="connsiteX3-781" fmla="*/ 788988 w 1019176"/>
                <a:gd name="connsiteY3-782" fmla="*/ 463550 h 1189038"/>
                <a:gd name="connsiteX4-783" fmla="*/ 628650 w 1019176"/>
                <a:gd name="connsiteY4-784" fmla="*/ 463550 h 1189038"/>
                <a:gd name="connsiteX5-785" fmla="*/ 877888 w 1019176"/>
                <a:gd name="connsiteY5-786" fmla="*/ 747713 h 1189038"/>
                <a:gd name="connsiteX6-787" fmla="*/ 644526 w 1019176"/>
                <a:gd name="connsiteY6-788" fmla="*/ 747713 h 1189038"/>
                <a:gd name="connsiteX7-789" fmla="*/ 1019176 w 1019176"/>
                <a:gd name="connsiteY7-790" fmla="*/ 1189038 h 1189038"/>
                <a:gd name="connsiteX8-791" fmla="*/ 836613 w 1019176"/>
                <a:gd name="connsiteY8-792" fmla="*/ 1189038 h 1189038"/>
                <a:gd name="connsiteX9-793" fmla="*/ 526076 w 1019176"/>
                <a:gd name="connsiteY9-794" fmla="*/ 1059298 h 1189038"/>
                <a:gd name="connsiteX10-795" fmla="*/ 182563 w 1019176"/>
                <a:gd name="connsiteY10-796" fmla="*/ 1189038 h 1189038"/>
                <a:gd name="connsiteX11-797" fmla="*/ 0 w 1019176"/>
                <a:gd name="connsiteY11-798" fmla="*/ 1189038 h 1189038"/>
                <a:gd name="connsiteX12-799" fmla="*/ 377826 w 1019176"/>
                <a:gd name="connsiteY12-800" fmla="*/ 747713 h 1189038"/>
                <a:gd name="connsiteX13-801" fmla="*/ 139700 w 1019176"/>
                <a:gd name="connsiteY13-802" fmla="*/ 747713 h 1189038"/>
                <a:gd name="connsiteX14-803" fmla="*/ 393700 w 1019176"/>
                <a:gd name="connsiteY14-804" fmla="*/ 463550 h 1189038"/>
                <a:gd name="connsiteX15-805" fmla="*/ 230188 w 1019176"/>
                <a:gd name="connsiteY15-806" fmla="*/ 463550 h 1189038"/>
                <a:gd name="connsiteX16-807" fmla="*/ 438150 w 1019176"/>
                <a:gd name="connsiteY16-808" fmla="*/ 217488 h 1189038"/>
                <a:gd name="connsiteX17-809" fmla="*/ 323850 w 1019176"/>
                <a:gd name="connsiteY17-810" fmla="*/ 217488 h 1189038"/>
                <a:gd name="connsiteX18-811" fmla="*/ 509588 w 1019176"/>
                <a:gd name="connsiteY18-812" fmla="*/ 0 h 1189038"/>
                <a:gd name="connsiteX0-813" fmla="*/ 509588 w 1019176"/>
                <a:gd name="connsiteY0-814" fmla="*/ 0 h 1189038"/>
                <a:gd name="connsiteX1-815" fmla="*/ 695326 w 1019176"/>
                <a:gd name="connsiteY1-816" fmla="*/ 217488 h 1189038"/>
                <a:gd name="connsiteX2-817" fmla="*/ 579438 w 1019176"/>
                <a:gd name="connsiteY2-818" fmla="*/ 217488 h 1189038"/>
                <a:gd name="connsiteX3-819" fmla="*/ 788988 w 1019176"/>
                <a:gd name="connsiteY3-820" fmla="*/ 463550 h 1189038"/>
                <a:gd name="connsiteX4-821" fmla="*/ 628650 w 1019176"/>
                <a:gd name="connsiteY4-822" fmla="*/ 463550 h 1189038"/>
                <a:gd name="connsiteX5-823" fmla="*/ 877888 w 1019176"/>
                <a:gd name="connsiteY5-824" fmla="*/ 747713 h 1189038"/>
                <a:gd name="connsiteX6-825" fmla="*/ 644526 w 1019176"/>
                <a:gd name="connsiteY6-826" fmla="*/ 747713 h 1189038"/>
                <a:gd name="connsiteX7-827" fmla="*/ 1019176 w 1019176"/>
                <a:gd name="connsiteY7-828" fmla="*/ 1189038 h 1189038"/>
                <a:gd name="connsiteX8-829" fmla="*/ 836613 w 1019176"/>
                <a:gd name="connsiteY8-830" fmla="*/ 1189038 h 1189038"/>
                <a:gd name="connsiteX9-831" fmla="*/ 526076 w 1019176"/>
                <a:gd name="connsiteY9-832" fmla="*/ 1059298 h 1189038"/>
                <a:gd name="connsiteX10-833" fmla="*/ 182563 w 1019176"/>
                <a:gd name="connsiteY10-834" fmla="*/ 1189038 h 1189038"/>
                <a:gd name="connsiteX11-835" fmla="*/ 0 w 1019176"/>
                <a:gd name="connsiteY11-836" fmla="*/ 1189038 h 1189038"/>
                <a:gd name="connsiteX12-837" fmla="*/ 377826 w 1019176"/>
                <a:gd name="connsiteY12-838" fmla="*/ 747713 h 1189038"/>
                <a:gd name="connsiteX13-839" fmla="*/ 139700 w 1019176"/>
                <a:gd name="connsiteY13-840" fmla="*/ 747713 h 1189038"/>
                <a:gd name="connsiteX14-841" fmla="*/ 393700 w 1019176"/>
                <a:gd name="connsiteY14-842" fmla="*/ 463550 h 1189038"/>
                <a:gd name="connsiteX15-843" fmla="*/ 230188 w 1019176"/>
                <a:gd name="connsiteY15-844" fmla="*/ 463550 h 1189038"/>
                <a:gd name="connsiteX16-845" fmla="*/ 438150 w 1019176"/>
                <a:gd name="connsiteY16-846" fmla="*/ 217488 h 1189038"/>
                <a:gd name="connsiteX17-847" fmla="*/ 323850 w 1019176"/>
                <a:gd name="connsiteY17-848" fmla="*/ 217488 h 1189038"/>
                <a:gd name="connsiteX18-849" fmla="*/ 509588 w 1019176"/>
                <a:gd name="connsiteY18-850" fmla="*/ 0 h 1189038"/>
                <a:gd name="connsiteX0-851" fmla="*/ 509588 w 1019176"/>
                <a:gd name="connsiteY0-852" fmla="*/ 0 h 1189038"/>
                <a:gd name="connsiteX1-853" fmla="*/ 695326 w 1019176"/>
                <a:gd name="connsiteY1-854" fmla="*/ 217488 h 1189038"/>
                <a:gd name="connsiteX2-855" fmla="*/ 579438 w 1019176"/>
                <a:gd name="connsiteY2-856" fmla="*/ 217488 h 1189038"/>
                <a:gd name="connsiteX3-857" fmla="*/ 788988 w 1019176"/>
                <a:gd name="connsiteY3-858" fmla="*/ 463550 h 1189038"/>
                <a:gd name="connsiteX4-859" fmla="*/ 628650 w 1019176"/>
                <a:gd name="connsiteY4-860" fmla="*/ 463550 h 1189038"/>
                <a:gd name="connsiteX5-861" fmla="*/ 877888 w 1019176"/>
                <a:gd name="connsiteY5-862" fmla="*/ 747713 h 1189038"/>
                <a:gd name="connsiteX6-863" fmla="*/ 644526 w 1019176"/>
                <a:gd name="connsiteY6-864" fmla="*/ 747713 h 1189038"/>
                <a:gd name="connsiteX7-865" fmla="*/ 1019176 w 1019176"/>
                <a:gd name="connsiteY7-866" fmla="*/ 1189038 h 1189038"/>
                <a:gd name="connsiteX8-867" fmla="*/ 836613 w 1019176"/>
                <a:gd name="connsiteY8-868" fmla="*/ 1189038 h 1189038"/>
                <a:gd name="connsiteX9-869" fmla="*/ 526076 w 1019176"/>
                <a:gd name="connsiteY9-870" fmla="*/ 1059298 h 1189038"/>
                <a:gd name="connsiteX10-871" fmla="*/ 182563 w 1019176"/>
                <a:gd name="connsiteY10-872" fmla="*/ 1189038 h 1189038"/>
                <a:gd name="connsiteX11-873" fmla="*/ 0 w 1019176"/>
                <a:gd name="connsiteY11-874" fmla="*/ 1189038 h 1189038"/>
                <a:gd name="connsiteX12-875" fmla="*/ 377826 w 1019176"/>
                <a:gd name="connsiteY12-876" fmla="*/ 747713 h 1189038"/>
                <a:gd name="connsiteX13-877" fmla="*/ 139700 w 1019176"/>
                <a:gd name="connsiteY13-878" fmla="*/ 747713 h 1189038"/>
                <a:gd name="connsiteX14-879" fmla="*/ 393700 w 1019176"/>
                <a:gd name="connsiteY14-880" fmla="*/ 463550 h 1189038"/>
                <a:gd name="connsiteX15-881" fmla="*/ 230188 w 1019176"/>
                <a:gd name="connsiteY15-882" fmla="*/ 463550 h 1189038"/>
                <a:gd name="connsiteX16-883" fmla="*/ 438150 w 1019176"/>
                <a:gd name="connsiteY16-884" fmla="*/ 217488 h 1189038"/>
                <a:gd name="connsiteX17-885" fmla="*/ 323850 w 1019176"/>
                <a:gd name="connsiteY17-886" fmla="*/ 217488 h 1189038"/>
                <a:gd name="connsiteX18-887" fmla="*/ 509588 w 1019176"/>
                <a:gd name="connsiteY18-888" fmla="*/ 0 h 1189038"/>
                <a:gd name="connsiteX0-889" fmla="*/ 509588 w 1019176"/>
                <a:gd name="connsiteY0-890" fmla="*/ 0 h 1198373"/>
                <a:gd name="connsiteX1-891" fmla="*/ 695326 w 1019176"/>
                <a:gd name="connsiteY1-892" fmla="*/ 217488 h 1198373"/>
                <a:gd name="connsiteX2-893" fmla="*/ 579438 w 1019176"/>
                <a:gd name="connsiteY2-894" fmla="*/ 217488 h 1198373"/>
                <a:gd name="connsiteX3-895" fmla="*/ 788988 w 1019176"/>
                <a:gd name="connsiteY3-896" fmla="*/ 463550 h 1198373"/>
                <a:gd name="connsiteX4-897" fmla="*/ 628650 w 1019176"/>
                <a:gd name="connsiteY4-898" fmla="*/ 463550 h 1198373"/>
                <a:gd name="connsiteX5-899" fmla="*/ 877888 w 1019176"/>
                <a:gd name="connsiteY5-900" fmla="*/ 747713 h 1198373"/>
                <a:gd name="connsiteX6-901" fmla="*/ 644526 w 1019176"/>
                <a:gd name="connsiteY6-902" fmla="*/ 747713 h 1198373"/>
                <a:gd name="connsiteX7-903" fmla="*/ 1019176 w 1019176"/>
                <a:gd name="connsiteY7-904" fmla="*/ 1189038 h 1198373"/>
                <a:gd name="connsiteX8-905" fmla="*/ 836613 w 1019176"/>
                <a:gd name="connsiteY8-906" fmla="*/ 1189038 h 1198373"/>
                <a:gd name="connsiteX9-907" fmla="*/ 526076 w 1019176"/>
                <a:gd name="connsiteY9-908" fmla="*/ 1059298 h 1198373"/>
                <a:gd name="connsiteX10-909" fmla="*/ 0 w 1019176"/>
                <a:gd name="connsiteY10-910" fmla="*/ 1189038 h 1198373"/>
                <a:gd name="connsiteX11-911" fmla="*/ 377826 w 1019176"/>
                <a:gd name="connsiteY11-912" fmla="*/ 747713 h 1198373"/>
                <a:gd name="connsiteX12-913" fmla="*/ 139700 w 1019176"/>
                <a:gd name="connsiteY12-914" fmla="*/ 747713 h 1198373"/>
                <a:gd name="connsiteX13-915" fmla="*/ 393700 w 1019176"/>
                <a:gd name="connsiteY13-916" fmla="*/ 463550 h 1198373"/>
                <a:gd name="connsiteX14-917" fmla="*/ 230188 w 1019176"/>
                <a:gd name="connsiteY14-918" fmla="*/ 463550 h 1198373"/>
                <a:gd name="connsiteX15-919" fmla="*/ 438150 w 1019176"/>
                <a:gd name="connsiteY15-920" fmla="*/ 217488 h 1198373"/>
                <a:gd name="connsiteX16-921" fmla="*/ 323850 w 1019176"/>
                <a:gd name="connsiteY16-922" fmla="*/ 217488 h 1198373"/>
                <a:gd name="connsiteX17-923" fmla="*/ 509588 w 1019176"/>
                <a:gd name="connsiteY17-924" fmla="*/ 0 h 1198373"/>
                <a:gd name="connsiteX0-925" fmla="*/ 509588 w 1019176"/>
                <a:gd name="connsiteY0-926" fmla="*/ 0 h 1198373"/>
                <a:gd name="connsiteX1-927" fmla="*/ 695326 w 1019176"/>
                <a:gd name="connsiteY1-928" fmla="*/ 217488 h 1198373"/>
                <a:gd name="connsiteX2-929" fmla="*/ 579438 w 1019176"/>
                <a:gd name="connsiteY2-930" fmla="*/ 217488 h 1198373"/>
                <a:gd name="connsiteX3-931" fmla="*/ 788988 w 1019176"/>
                <a:gd name="connsiteY3-932" fmla="*/ 463550 h 1198373"/>
                <a:gd name="connsiteX4-933" fmla="*/ 628650 w 1019176"/>
                <a:gd name="connsiteY4-934" fmla="*/ 463550 h 1198373"/>
                <a:gd name="connsiteX5-935" fmla="*/ 877888 w 1019176"/>
                <a:gd name="connsiteY5-936" fmla="*/ 747713 h 1198373"/>
                <a:gd name="connsiteX6-937" fmla="*/ 644526 w 1019176"/>
                <a:gd name="connsiteY6-938" fmla="*/ 747713 h 1198373"/>
                <a:gd name="connsiteX7-939" fmla="*/ 1019176 w 1019176"/>
                <a:gd name="connsiteY7-940" fmla="*/ 1189038 h 1198373"/>
                <a:gd name="connsiteX8-941" fmla="*/ 526076 w 1019176"/>
                <a:gd name="connsiteY8-942" fmla="*/ 1059298 h 1198373"/>
                <a:gd name="connsiteX9-943" fmla="*/ 0 w 1019176"/>
                <a:gd name="connsiteY9-944" fmla="*/ 1189038 h 1198373"/>
                <a:gd name="connsiteX10-945" fmla="*/ 377826 w 1019176"/>
                <a:gd name="connsiteY10-946" fmla="*/ 747713 h 1198373"/>
                <a:gd name="connsiteX11-947" fmla="*/ 139700 w 1019176"/>
                <a:gd name="connsiteY11-948" fmla="*/ 747713 h 1198373"/>
                <a:gd name="connsiteX12-949" fmla="*/ 393700 w 1019176"/>
                <a:gd name="connsiteY12-950" fmla="*/ 463550 h 1198373"/>
                <a:gd name="connsiteX13-951" fmla="*/ 230188 w 1019176"/>
                <a:gd name="connsiteY13-952" fmla="*/ 463550 h 1198373"/>
                <a:gd name="connsiteX14-953" fmla="*/ 438150 w 1019176"/>
                <a:gd name="connsiteY14-954" fmla="*/ 217488 h 1198373"/>
                <a:gd name="connsiteX15-955" fmla="*/ 323850 w 1019176"/>
                <a:gd name="connsiteY15-956" fmla="*/ 217488 h 1198373"/>
                <a:gd name="connsiteX16-957" fmla="*/ 509588 w 1019176"/>
                <a:gd name="connsiteY16-958" fmla="*/ 0 h 1198373"/>
                <a:gd name="connsiteX0-959" fmla="*/ 509588 w 1019176"/>
                <a:gd name="connsiteY0-960" fmla="*/ 0 h 1198462"/>
                <a:gd name="connsiteX1-961" fmla="*/ 695326 w 1019176"/>
                <a:gd name="connsiteY1-962" fmla="*/ 217488 h 1198462"/>
                <a:gd name="connsiteX2-963" fmla="*/ 579438 w 1019176"/>
                <a:gd name="connsiteY2-964" fmla="*/ 217488 h 1198462"/>
                <a:gd name="connsiteX3-965" fmla="*/ 788988 w 1019176"/>
                <a:gd name="connsiteY3-966" fmla="*/ 463550 h 1198462"/>
                <a:gd name="connsiteX4-967" fmla="*/ 628650 w 1019176"/>
                <a:gd name="connsiteY4-968" fmla="*/ 463550 h 1198462"/>
                <a:gd name="connsiteX5-969" fmla="*/ 877888 w 1019176"/>
                <a:gd name="connsiteY5-970" fmla="*/ 747713 h 1198462"/>
                <a:gd name="connsiteX6-971" fmla="*/ 644526 w 1019176"/>
                <a:gd name="connsiteY6-972" fmla="*/ 747713 h 1198462"/>
                <a:gd name="connsiteX7-973" fmla="*/ 1019176 w 1019176"/>
                <a:gd name="connsiteY7-974" fmla="*/ 1189038 h 1198462"/>
                <a:gd name="connsiteX8-975" fmla="*/ 526076 w 1019176"/>
                <a:gd name="connsiteY8-976" fmla="*/ 1059298 h 1198462"/>
                <a:gd name="connsiteX9-977" fmla="*/ 0 w 1019176"/>
                <a:gd name="connsiteY9-978" fmla="*/ 1189038 h 1198462"/>
                <a:gd name="connsiteX10-979" fmla="*/ 377826 w 1019176"/>
                <a:gd name="connsiteY10-980" fmla="*/ 747713 h 1198462"/>
                <a:gd name="connsiteX11-981" fmla="*/ 139700 w 1019176"/>
                <a:gd name="connsiteY11-982" fmla="*/ 747713 h 1198462"/>
                <a:gd name="connsiteX12-983" fmla="*/ 393700 w 1019176"/>
                <a:gd name="connsiteY12-984" fmla="*/ 463550 h 1198462"/>
                <a:gd name="connsiteX13-985" fmla="*/ 230188 w 1019176"/>
                <a:gd name="connsiteY13-986" fmla="*/ 463550 h 1198462"/>
                <a:gd name="connsiteX14-987" fmla="*/ 438150 w 1019176"/>
                <a:gd name="connsiteY14-988" fmla="*/ 217488 h 1198462"/>
                <a:gd name="connsiteX15-989" fmla="*/ 323850 w 1019176"/>
                <a:gd name="connsiteY15-990" fmla="*/ 217488 h 1198462"/>
                <a:gd name="connsiteX16-991" fmla="*/ 509588 w 1019176"/>
                <a:gd name="connsiteY16-992" fmla="*/ 0 h 1198462"/>
                <a:gd name="connsiteX0-993" fmla="*/ 509588 w 1019176"/>
                <a:gd name="connsiteY0-994" fmla="*/ 0 h 1189038"/>
                <a:gd name="connsiteX1-995" fmla="*/ 695326 w 1019176"/>
                <a:gd name="connsiteY1-996" fmla="*/ 217488 h 1189038"/>
                <a:gd name="connsiteX2-997" fmla="*/ 579438 w 1019176"/>
                <a:gd name="connsiteY2-998" fmla="*/ 217488 h 1189038"/>
                <a:gd name="connsiteX3-999" fmla="*/ 788988 w 1019176"/>
                <a:gd name="connsiteY3-1000" fmla="*/ 463550 h 1189038"/>
                <a:gd name="connsiteX4-1001" fmla="*/ 628650 w 1019176"/>
                <a:gd name="connsiteY4-1002" fmla="*/ 463550 h 1189038"/>
                <a:gd name="connsiteX5-1003" fmla="*/ 877888 w 1019176"/>
                <a:gd name="connsiteY5-1004" fmla="*/ 747713 h 1189038"/>
                <a:gd name="connsiteX6-1005" fmla="*/ 644526 w 1019176"/>
                <a:gd name="connsiteY6-1006" fmla="*/ 747713 h 1189038"/>
                <a:gd name="connsiteX7-1007" fmla="*/ 1019176 w 1019176"/>
                <a:gd name="connsiteY7-1008" fmla="*/ 1189038 h 1189038"/>
                <a:gd name="connsiteX8-1009" fmla="*/ 526076 w 1019176"/>
                <a:gd name="connsiteY8-1010" fmla="*/ 1059298 h 1189038"/>
                <a:gd name="connsiteX9-1011" fmla="*/ 0 w 1019176"/>
                <a:gd name="connsiteY9-1012" fmla="*/ 1189038 h 1189038"/>
                <a:gd name="connsiteX10-1013" fmla="*/ 377826 w 1019176"/>
                <a:gd name="connsiteY10-1014" fmla="*/ 747713 h 1189038"/>
                <a:gd name="connsiteX11-1015" fmla="*/ 139700 w 1019176"/>
                <a:gd name="connsiteY11-1016" fmla="*/ 747713 h 1189038"/>
                <a:gd name="connsiteX12-1017" fmla="*/ 393700 w 1019176"/>
                <a:gd name="connsiteY12-1018" fmla="*/ 463550 h 1189038"/>
                <a:gd name="connsiteX13-1019" fmla="*/ 230188 w 1019176"/>
                <a:gd name="connsiteY13-1020" fmla="*/ 463550 h 1189038"/>
                <a:gd name="connsiteX14-1021" fmla="*/ 438150 w 1019176"/>
                <a:gd name="connsiteY14-1022" fmla="*/ 217488 h 1189038"/>
                <a:gd name="connsiteX15-1023" fmla="*/ 323850 w 1019176"/>
                <a:gd name="connsiteY15-1024" fmla="*/ 217488 h 1189038"/>
                <a:gd name="connsiteX16-1025" fmla="*/ 509588 w 1019176"/>
                <a:gd name="connsiteY16-1026" fmla="*/ 0 h 1189038"/>
                <a:gd name="connsiteX0-1027" fmla="*/ 509588 w 1019176"/>
                <a:gd name="connsiteY0-1028" fmla="*/ 0 h 1189038"/>
                <a:gd name="connsiteX1-1029" fmla="*/ 695326 w 1019176"/>
                <a:gd name="connsiteY1-1030" fmla="*/ 217488 h 1189038"/>
                <a:gd name="connsiteX2-1031" fmla="*/ 579438 w 1019176"/>
                <a:gd name="connsiteY2-1032" fmla="*/ 217488 h 1189038"/>
                <a:gd name="connsiteX3-1033" fmla="*/ 788988 w 1019176"/>
                <a:gd name="connsiteY3-1034" fmla="*/ 463550 h 1189038"/>
                <a:gd name="connsiteX4-1035" fmla="*/ 628650 w 1019176"/>
                <a:gd name="connsiteY4-1036" fmla="*/ 463550 h 1189038"/>
                <a:gd name="connsiteX5-1037" fmla="*/ 877888 w 1019176"/>
                <a:gd name="connsiteY5-1038" fmla="*/ 747713 h 1189038"/>
                <a:gd name="connsiteX6-1039" fmla="*/ 644526 w 1019176"/>
                <a:gd name="connsiteY6-1040" fmla="*/ 747713 h 1189038"/>
                <a:gd name="connsiteX7-1041" fmla="*/ 1019176 w 1019176"/>
                <a:gd name="connsiteY7-1042" fmla="*/ 1189038 h 1189038"/>
                <a:gd name="connsiteX8-1043" fmla="*/ 526076 w 1019176"/>
                <a:gd name="connsiteY8-1044" fmla="*/ 1059298 h 1189038"/>
                <a:gd name="connsiteX9-1045" fmla="*/ 0 w 1019176"/>
                <a:gd name="connsiteY9-1046" fmla="*/ 1189038 h 1189038"/>
                <a:gd name="connsiteX10-1047" fmla="*/ 377826 w 1019176"/>
                <a:gd name="connsiteY10-1048" fmla="*/ 747713 h 1189038"/>
                <a:gd name="connsiteX11-1049" fmla="*/ 139700 w 1019176"/>
                <a:gd name="connsiteY11-1050" fmla="*/ 747713 h 1189038"/>
                <a:gd name="connsiteX12-1051" fmla="*/ 393700 w 1019176"/>
                <a:gd name="connsiteY12-1052" fmla="*/ 463550 h 1189038"/>
                <a:gd name="connsiteX13-1053" fmla="*/ 230188 w 1019176"/>
                <a:gd name="connsiteY13-1054" fmla="*/ 463550 h 1189038"/>
                <a:gd name="connsiteX14-1055" fmla="*/ 438150 w 1019176"/>
                <a:gd name="connsiteY14-1056" fmla="*/ 217488 h 1189038"/>
                <a:gd name="connsiteX15-1057" fmla="*/ 323850 w 1019176"/>
                <a:gd name="connsiteY15-1058" fmla="*/ 217488 h 1189038"/>
                <a:gd name="connsiteX16-1059" fmla="*/ 509588 w 1019176"/>
                <a:gd name="connsiteY16-1060" fmla="*/ 0 h 1189038"/>
                <a:gd name="connsiteX0-1061" fmla="*/ 509588 w 1173958"/>
                <a:gd name="connsiteY0-1062" fmla="*/ 0 h 1241426"/>
                <a:gd name="connsiteX1-1063" fmla="*/ 695326 w 1173958"/>
                <a:gd name="connsiteY1-1064" fmla="*/ 217488 h 1241426"/>
                <a:gd name="connsiteX2-1065" fmla="*/ 579438 w 1173958"/>
                <a:gd name="connsiteY2-1066" fmla="*/ 217488 h 1241426"/>
                <a:gd name="connsiteX3-1067" fmla="*/ 788988 w 1173958"/>
                <a:gd name="connsiteY3-1068" fmla="*/ 463550 h 1241426"/>
                <a:gd name="connsiteX4-1069" fmla="*/ 628650 w 1173958"/>
                <a:gd name="connsiteY4-1070" fmla="*/ 463550 h 1241426"/>
                <a:gd name="connsiteX5-1071" fmla="*/ 877888 w 1173958"/>
                <a:gd name="connsiteY5-1072" fmla="*/ 747713 h 1241426"/>
                <a:gd name="connsiteX6-1073" fmla="*/ 644526 w 1173958"/>
                <a:gd name="connsiteY6-1074" fmla="*/ 747713 h 1241426"/>
                <a:gd name="connsiteX7-1075" fmla="*/ 1173958 w 1173958"/>
                <a:gd name="connsiteY7-1076" fmla="*/ 1241426 h 1241426"/>
                <a:gd name="connsiteX8-1077" fmla="*/ 526076 w 1173958"/>
                <a:gd name="connsiteY8-1078" fmla="*/ 1059298 h 1241426"/>
                <a:gd name="connsiteX9-1079" fmla="*/ 0 w 1173958"/>
                <a:gd name="connsiteY9-1080" fmla="*/ 1189038 h 1241426"/>
                <a:gd name="connsiteX10-1081" fmla="*/ 377826 w 1173958"/>
                <a:gd name="connsiteY10-1082" fmla="*/ 747713 h 1241426"/>
                <a:gd name="connsiteX11-1083" fmla="*/ 139700 w 1173958"/>
                <a:gd name="connsiteY11-1084" fmla="*/ 747713 h 1241426"/>
                <a:gd name="connsiteX12-1085" fmla="*/ 393700 w 1173958"/>
                <a:gd name="connsiteY12-1086" fmla="*/ 463550 h 1241426"/>
                <a:gd name="connsiteX13-1087" fmla="*/ 230188 w 1173958"/>
                <a:gd name="connsiteY13-1088" fmla="*/ 463550 h 1241426"/>
                <a:gd name="connsiteX14-1089" fmla="*/ 438150 w 1173958"/>
                <a:gd name="connsiteY14-1090" fmla="*/ 217488 h 1241426"/>
                <a:gd name="connsiteX15-1091" fmla="*/ 323850 w 1173958"/>
                <a:gd name="connsiteY15-1092" fmla="*/ 217488 h 1241426"/>
                <a:gd name="connsiteX16-1093" fmla="*/ 509588 w 1173958"/>
                <a:gd name="connsiteY16-1094" fmla="*/ 0 h 1241426"/>
                <a:gd name="connsiteX0-1095" fmla="*/ 509588 w 1173958"/>
                <a:gd name="connsiteY0-1096" fmla="*/ 0 h 1241426"/>
                <a:gd name="connsiteX1-1097" fmla="*/ 695326 w 1173958"/>
                <a:gd name="connsiteY1-1098" fmla="*/ 217488 h 1241426"/>
                <a:gd name="connsiteX2-1099" fmla="*/ 579438 w 1173958"/>
                <a:gd name="connsiteY2-1100" fmla="*/ 217488 h 1241426"/>
                <a:gd name="connsiteX3-1101" fmla="*/ 788988 w 1173958"/>
                <a:gd name="connsiteY3-1102" fmla="*/ 463550 h 1241426"/>
                <a:gd name="connsiteX4-1103" fmla="*/ 628650 w 1173958"/>
                <a:gd name="connsiteY4-1104" fmla="*/ 463550 h 1241426"/>
                <a:gd name="connsiteX5-1105" fmla="*/ 877888 w 1173958"/>
                <a:gd name="connsiteY5-1106" fmla="*/ 747713 h 1241426"/>
                <a:gd name="connsiteX6-1107" fmla="*/ 644526 w 1173958"/>
                <a:gd name="connsiteY6-1108" fmla="*/ 747713 h 1241426"/>
                <a:gd name="connsiteX7-1109" fmla="*/ 1173958 w 1173958"/>
                <a:gd name="connsiteY7-1110" fmla="*/ 1241426 h 1241426"/>
                <a:gd name="connsiteX8-1111" fmla="*/ 526076 w 1173958"/>
                <a:gd name="connsiteY8-1112" fmla="*/ 1059298 h 1241426"/>
                <a:gd name="connsiteX9-1113" fmla="*/ 0 w 1173958"/>
                <a:gd name="connsiteY9-1114" fmla="*/ 1189038 h 1241426"/>
                <a:gd name="connsiteX10-1115" fmla="*/ 377826 w 1173958"/>
                <a:gd name="connsiteY10-1116" fmla="*/ 747713 h 1241426"/>
                <a:gd name="connsiteX11-1117" fmla="*/ 118269 w 1173958"/>
                <a:gd name="connsiteY11-1118" fmla="*/ 797719 h 1241426"/>
                <a:gd name="connsiteX12-1119" fmla="*/ 393700 w 1173958"/>
                <a:gd name="connsiteY12-1120" fmla="*/ 463550 h 1241426"/>
                <a:gd name="connsiteX13-1121" fmla="*/ 230188 w 1173958"/>
                <a:gd name="connsiteY13-1122" fmla="*/ 463550 h 1241426"/>
                <a:gd name="connsiteX14-1123" fmla="*/ 438150 w 1173958"/>
                <a:gd name="connsiteY14-1124" fmla="*/ 217488 h 1241426"/>
                <a:gd name="connsiteX15-1125" fmla="*/ 323850 w 1173958"/>
                <a:gd name="connsiteY15-1126" fmla="*/ 217488 h 1241426"/>
                <a:gd name="connsiteX16-1127" fmla="*/ 509588 w 1173958"/>
                <a:gd name="connsiteY16-1128" fmla="*/ 0 h 1241426"/>
                <a:gd name="connsiteX0-1129" fmla="*/ 509588 w 1173958"/>
                <a:gd name="connsiteY0-1130" fmla="*/ 0 h 1241426"/>
                <a:gd name="connsiteX1-1131" fmla="*/ 695326 w 1173958"/>
                <a:gd name="connsiteY1-1132" fmla="*/ 217488 h 1241426"/>
                <a:gd name="connsiteX2-1133" fmla="*/ 579438 w 1173958"/>
                <a:gd name="connsiteY2-1134" fmla="*/ 217488 h 1241426"/>
                <a:gd name="connsiteX3-1135" fmla="*/ 788988 w 1173958"/>
                <a:gd name="connsiteY3-1136" fmla="*/ 463550 h 1241426"/>
                <a:gd name="connsiteX4-1137" fmla="*/ 628650 w 1173958"/>
                <a:gd name="connsiteY4-1138" fmla="*/ 463550 h 1241426"/>
                <a:gd name="connsiteX5-1139" fmla="*/ 894557 w 1173958"/>
                <a:gd name="connsiteY5-1140" fmla="*/ 795338 h 1241426"/>
                <a:gd name="connsiteX6-1141" fmla="*/ 644526 w 1173958"/>
                <a:gd name="connsiteY6-1142" fmla="*/ 747713 h 1241426"/>
                <a:gd name="connsiteX7-1143" fmla="*/ 1173958 w 1173958"/>
                <a:gd name="connsiteY7-1144" fmla="*/ 1241426 h 1241426"/>
                <a:gd name="connsiteX8-1145" fmla="*/ 526076 w 1173958"/>
                <a:gd name="connsiteY8-1146" fmla="*/ 1059298 h 1241426"/>
                <a:gd name="connsiteX9-1147" fmla="*/ 0 w 1173958"/>
                <a:gd name="connsiteY9-1148" fmla="*/ 1189038 h 1241426"/>
                <a:gd name="connsiteX10-1149" fmla="*/ 377826 w 1173958"/>
                <a:gd name="connsiteY10-1150" fmla="*/ 747713 h 1241426"/>
                <a:gd name="connsiteX11-1151" fmla="*/ 118269 w 1173958"/>
                <a:gd name="connsiteY11-1152" fmla="*/ 797719 h 1241426"/>
                <a:gd name="connsiteX12-1153" fmla="*/ 393700 w 1173958"/>
                <a:gd name="connsiteY12-1154" fmla="*/ 463550 h 1241426"/>
                <a:gd name="connsiteX13-1155" fmla="*/ 230188 w 1173958"/>
                <a:gd name="connsiteY13-1156" fmla="*/ 463550 h 1241426"/>
                <a:gd name="connsiteX14-1157" fmla="*/ 438150 w 1173958"/>
                <a:gd name="connsiteY14-1158" fmla="*/ 217488 h 1241426"/>
                <a:gd name="connsiteX15-1159" fmla="*/ 323850 w 1173958"/>
                <a:gd name="connsiteY15-1160" fmla="*/ 217488 h 1241426"/>
                <a:gd name="connsiteX16-1161" fmla="*/ 509588 w 1173958"/>
                <a:gd name="connsiteY16-1162" fmla="*/ 0 h 1241426"/>
                <a:gd name="connsiteX0-1163" fmla="*/ 509588 w 1173958"/>
                <a:gd name="connsiteY0-1164" fmla="*/ 0 h 1241426"/>
                <a:gd name="connsiteX1-1165" fmla="*/ 695326 w 1173958"/>
                <a:gd name="connsiteY1-1166" fmla="*/ 217488 h 1241426"/>
                <a:gd name="connsiteX2-1167" fmla="*/ 579438 w 1173958"/>
                <a:gd name="connsiteY2-1168" fmla="*/ 217488 h 1241426"/>
                <a:gd name="connsiteX3-1169" fmla="*/ 788988 w 1173958"/>
                <a:gd name="connsiteY3-1170" fmla="*/ 463550 h 1241426"/>
                <a:gd name="connsiteX4-1171" fmla="*/ 628650 w 1173958"/>
                <a:gd name="connsiteY4-1172" fmla="*/ 463550 h 1241426"/>
                <a:gd name="connsiteX5-1173" fmla="*/ 894557 w 1173958"/>
                <a:gd name="connsiteY5-1174" fmla="*/ 795338 h 1241426"/>
                <a:gd name="connsiteX6-1175" fmla="*/ 644526 w 1173958"/>
                <a:gd name="connsiteY6-1176" fmla="*/ 747713 h 1241426"/>
                <a:gd name="connsiteX7-1177" fmla="*/ 1173958 w 1173958"/>
                <a:gd name="connsiteY7-1178" fmla="*/ 1241426 h 1241426"/>
                <a:gd name="connsiteX8-1179" fmla="*/ 526076 w 1173958"/>
                <a:gd name="connsiteY8-1180" fmla="*/ 1059298 h 1241426"/>
                <a:gd name="connsiteX9-1181" fmla="*/ 0 w 1173958"/>
                <a:gd name="connsiteY9-1182" fmla="*/ 1189038 h 1241426"/>
                <a:gd name="connsiteX10-1183" fmla="*/ 377826 w 1173958"/>
                <a:gd name="connsiteY10-1184" fmla="*/ 747713 h 1241426"/>
                <a:gd name="connsiteX11-1185" fmla="*/ 118269 w 1173958"/>
                <a:gd name="connsiteY11-1186" fmla="*/ 797719 h 1241426"/>
                <a:gd name="connsiteX12-1187" fmla="*/ 393700 w 1173958"/>
                <a:gd name="connsiteY12-1188" fmla="*/ 463550 h 1241426"/>
                <a:gd name="connsiteX13-1189" fmla="*/ 213519 w 1173958"/>
                <a:gd name="connsiteY13-1190" fmla="*/ 549275 h 1241426"/>
                <a:gd name="connsiteX14-1191" fmla="*/ 438150 w 1173958"/>
                <a:gd name="connsiteY14-1192" fmla="*/ 217488 h 1241426"/>
                <a:gd name="connsiteX15-1193" fmla="*/ 323850 w 1173958"/>
                <a:gd name="connsiteY15-1194" fmla="*/ 217488 h 1241426"/>
                <a:gd name="connsiteX16-1195" fmla="*/ 509588 w 1173958"/>
                <a:gd name="connsiteY16-1196" fmla="*/ 0 h 1241426"/>
                <a:gd name="connsiteX0-1197" fmla="*/ 509588 w 1173958"/>
                <a:gd name="connsiteY0-1198" fmla="*/ 0 h 1241426"/>
                <a:gd name="connsiteX1-1199" fmla="*/ 695326 w 1173958"/>
                <a:gd name="connsiteY1-1200" fmla="*/ 217488 h 1241426"/>
                <a:gd name="connsiteX2-1201" fmla="*/ 579438 w 1173958"/>
                <a:gd name="connsiteY2-1202" fmla="*/ 217488 h 1241426"/>
                <a:gd name="connsiteX3-1203" fmla="*/ 824707 w 1173958"/>
                <a:gd name="connsiteY3-1204" fmla="*/ 556418 h 1241426"/>
                <a:gd name="connsiteX4-1205" fmla="*/ 628650 w 1173958"/>
                <a:gd name="connsiteY4-1206" fmla="*/ 463550 h 1241426"/>
                <a:gd name="connsiteX5-1207" fmla="*/ 894557 w 1173958"/>
                <a:gd name="connsiteY5-1208" fmla="*/ 795338 h 1241426"/>
                <a:gd name="connsiteX6-1209" fmla="*/ 644526 w 1173958"/>
                <a:gd name="connsiteY6-1210" fmla="*/ 747713 h 1241426"/>
                <a:gd name="connsiteX7-1211" fmla="*/ 1173958 w 1173958"/>
                <a:gd name="connsiteY7-1212" fmla="*/ 1241426 h 1241426"/>
                <a:gd name="connsiteX8-1213" fmla="*/ 526076 w 1173958"/>
                <a:gd name="connsiteY8-1214" fmla="*/ 1059298 h 1241426"/>
                <a:gd name="connsiteX9-1215" fmla="*/ 0 w 1173958"/>
                <a:gd name="connsiteY9-1216" fmla="*/ 1189038 h 1241426"/>
                <a:gd name="connsiteX10-1217" fmla="*/ 377826 w 1173958"/>
                <a:gd name="connsiteY10-1218" fmla="*/ 747713 h 1241426"/>
                <a:gd name="connsiteX11-1219" fmla="*/ 118269 w 1173958"/>
                <a:gd name="connsiteY11-1220" fmla="*/ 797719 h 1241426"/>
                <a:gd name="connsiteX12-1221" fmla="*/ 393700 w 1173958"/>
                <a:gd name="connsiteY12-1222" fmla="*/ 463550 h 1241426"/>
                <a:gd name="connsiteX13-1223" fmla="*/ 213519 w 1173958"/>
                <a:gd name="connsiteY13-1224" fmla="*/ 549275 h 1241426"/>
                <a:gd name="connsiteX14-1225" fmla="*/ 438150 w 1173958"/>
                <a:gd name="connsiteY14-1226" fmla="*/ 217488 h 1241426"/>
                <a:gd name="connsiteX15-1227" fmla="*/ 323850 w 1173958"/>
                <a:gd name="connsiteY15-1228" fmla="*/ 217488 h 1241426"/>
                <a:gd name="connsiteX16-1229" fmla="*/ 509588 w 1173958"/>
                <a:gd name="connsiteY16-1230" fmla="*/ 0 h 1241426"/>
                <a:gd name="connsiteX0-1231" fmla="*/ 509588 w 1173958"/>
                <a:gd name="connsiteY0-1232" fmla="*/ 0 h 1241426"/>
                <a:gd name="connsiteX1-1233" fmla="*/ 695326 w 1173958"/>
                <a:gd name="connsiteY1-1234" fmla="*/ 217488 h 1241426"/>
                <a:gd name="connsiteX2-1235" fmla="*/ 579438 w 1173958"/>
                <a:gd name="connsiteY2-1236" fmla="*/ 217488 h 1241426"/>
                <a:gd name="connsiteX3-1237" fmla="*/ 824707 w 1173958"/>
                <a:gd name="connsiteY3-1238" fmla="*/ 556418 h 1241426"/>
                <a:gd name="connsiteX4-1239" fmla="*/ 628650 w 1173958"/>
                <a:gd name="connsiteY4-1240" fmla="*/ 463550 h 1241426"/>
                <a:gd name="connsiteX5-1241" fmla="*/ 894557 w 1173958"/>
                <a:gd name="connsiteY5-1242" fmla="*/ 795338 h 1241426"/>
                <a:gd name="connsiteX6-1243" fmla="*/ 644526 w 1173958"/>
                <a:gd name="connsiteY6-1244" fmla="*/ 747713 h 1241426"/>
                <a:gd name="connsiteX7-1245" fmla="*/ 1173958 w 1173958"/>
                <a:gd name="connsiteY7-1246" fmla="*/ 1241426 h 1241426"/>
                <a:gd name="connsiteX8-1247" fmla="*/ 526076 w 1173958"/>
                <a:gd name="connsiteY8-1248" fmla="*/ 1059298 h 1241426"/>
                <a:gd name="connsiteX9-1249" fmla="*/ 0 w 1173958"/>
                <a:gd name="connsiteY9-1250" fmla="*/ 1189038 h 1241426"/>
                <a:gd name="connsiteX10-1251" fmla="*/ 377826 w 1173958"/>
                <a:gd name="connsiteY10-1252" fmla="*/ 747713 h 1241426"/>
                <a:gd name="connsiteX11-1253" fmla="*/ 118269 w 1173958"/>
                <a:gd name="connsiteY11-1254" fmla="*/ 797719 h 1241426"/>
                <a:gd name="connsiteX12-1255" fmla="*/ 393700 w 1173958"/>
                <a:gd name="connsiteY12-1256" fmla="*/ 463550 h 1241426"/>
                <a:gd name="connsiteX13-1257" fmla="*/ 213519 w 1173958"/>
                <a:gd name="connsiteY13-1258" fmla="*/ 549275 h 1241426"/>
                <a:gd name="connsiteX14-1259" fmla="*/ 438150 w 1173958"/>
                <a:gd name="connsiteY14-1260" fmla="*/ 217488 h 1241426"/>
                <a:gd name="connsiteX15-1261" fmla="*/ 307181 w 1173958"/>
                <a:gd name="connsiteY15-1262" fmla="*/ 267494 h 1241426"/>
                <a:gd name="connsiteX16-1263" fmla="*/ 509588 w 1173958"/>
                <a:gd name="connsiteY16-1264" fmla="*/ 0 h 1241426"/>
                <a:gd name="connsiteX0-1265" fmla="*/ 509588 w 1173958"/>
                <a:gd name="connsiteY0-1266" fmla="*/ 0 h 1241426"/>
                <a:gd name="connsiteX1-1267" fmla="*/ 702470 w 1173958"/>
                <a:gd name="connsiteY1-1268" fmla="*/ 243682 h 1241426"/>
                <a:gd name="connsiteX2-1269" fmla="*/ 579438 w 1173958"/>
                <a:gd name="connsiteY2-1270" fmla="*/ 217488 h 1241426"/>
                <a:gd name="connsiteX3-1271" fmla="*/ 824707 w 1173958"/>
                <a:gd name="connsiteY3-1272" fmla="*/ 556418 h 1241426"/>
                <a:gd name="connsiteX4-1273" fmla="*/ 628650 w 1173958"/>
                <a:gd name="connsiteY4-1274" fmla="*/ 463550 h 1241426"/>
                <a:gd name="connsiteX5-1275" fmla="*/ 894557 w 1173958"/>
                <a:gd name="connsiteY5-1276" fmla="*/ 795338 h 1241426"/>
                <a:gd name="connsiteX6-1277" fmla="*/ 644526 w 1173958"/>
                <a:gd name="connsiteY6-1278" fmla="*/ 747713 h 1241426"/>
                <a:gd name="connsiteX7-1279" fmla="*/ 1173958 w 1173958"/>
                <a:gd name="connsiteY7-1280" fmla="*/ 1241426 h 1241426"/>
                <a:gd name="connsiteX8-1281" fmla="*/ 526076 w 1173958"/>
                <a:gd name="connsiteY8-1282" fmla="*/ 1059298 h 1241426"/>
                <a:gd name="connsiteX9-1283" fmla="*/ 0 w 1173958"/>
                <a:gd name="connsiteY9-1284" fmla="*/ 1189038 h 1241426"/>
                <a:gd name="connsiteX10-1285" fmla="*/ 377826 w 1173958"/>
                <a:gd name="connsiteY10-1286" fmla="*/ 747713 h 1241426"/>
                <a:gd name="connsiteX11-1287" fmla="*/ 118269 w 1173958"/>
                <a:gd name="connsiteY11-1288" fmla="*/ 797719 h 1241426"/>
                <a:gd name="connsiteX12-1289" fmla="*/ 393700 w 1173958"/>
                <a:gd name="connsiteY12-1290" fmla="*/ 463550 h 1241426"/>
                <a:gd name="connsiteX13-1291" fmla="*/ 213519 w 1173958"/>
                <a:gd name="connsiteY13-1292" fmla="*/ 549275 h 1241426"/>
                <a:gd name="connsiteX14-1293" fmla="*/ 438150 w 1173958"/>
                <a:gd name="connsiteY14-1294" fmla="*/ 217488 h 1241426"/>
                <a:gd name="connsiteX15-1295" fmla="*/ 307181 w 1173958"/>
                <a:gd name="connsiteY15-1296" fmla="*/ 267494 h 1241426"/>
                <a:gd name="connsiteX16-1297" fmla="*/ 509588 w 1173958"/>
                <a:gd name="connsiteY16-1298" fmla="*/ 0 h 1241426"/>
                <a:gd name="connsiteX0-1299" fmla="*/ 509588 w 1173958"/>
                <a:gd name="connsiteY0-1300" fmla="*/ 0 h 1241426"/>
                <a:gd name="connsiteX1-1301" fmla="*/ 719139 w 1173958"/>
                <a:gd name="connsiteY1-1302" fmla="*/ 269876 h 1241426"/>
                <a:gd name="connsiteX2-1303" fmla="*/ 579438 w 1173958"/>
                <a:gd name="connsiteY2-1304" fmla="*/ 217488 h 1241426"/>
                <a:gd name="connsiteX3-1305" fmla="*/ 824707 w 1173958"/>
                <a:gd name="connsiteY3-1306" fmla="*/ 556418 h 1241426"/>
                <a:gd name="connsiteX4-1307" fmla="*/ 628650 w 1173958"/>
                <a:gd name="connsiteY4-1308" fmla="*/ 463550 h 1241426"/>
                <a:gd name="connsiteX5-1309" fmla="*/ 894557 w 1173958"/>
                <a:gd name="connsiteY5-1310" fmla="*/ 795338 h 1241426"/>
                <a:gd name="connsiteX6-1311" fmla="*/ 644526 w 1173958"/>
                <a:gd name="connsiteY6-1312" fmla="*/ 747713 h 1241426"/>
                <a:gd name="connsiteX7-1313" fmla="*/ 1173958 w 1173958"/>
                <a:gd name="connsiteY7-1314" fmla="*/ 1241426 h 1241426"/>
                <a:gd name="connsiteX8-1315" fmla="*/ 526076 w 1173958"/>
                <a:gd name="connsiteY8-1316" fmla="*/ 1059298 h 1241426"/>
                <a:gd name="connsiteX9-1317" fmla="*/ 0 w 1173958"/>
                <a:gd name="connsiteY9-1318" fmla="*/ 1189038 h 1241426"/>
                <a:gd name="connsiteX10-1319" fmla="*/ 377826 w 1173958"/>
                <a:gd name="connsiteY10-1320" fmla="*/ 747713 h 1241426"/>
                <a:gd name="connsiteX11-1321" fmla="*/ 118269 w 1173958"/>
                <a:gd name="connsiteY11-1322" fmla="*/ 797719 h 1241426"/>
                <a:gd name="connsiteX12-1323" fmla="*/ 393700 w 1173958"/>
                <a:gd name="connsiteY12-1324" fmla="*/ 463550 h 1241426"/>
                <a:gd name="connsiteX13-1325" fmla="*/ 213519 w 1173958"/>
                <a:gd name="connsiteY13-1326" fmla="*/ 549275 h 1241426"/>
                <a:gd name="connsiteX14-1327" fmla="*/ 438150 w 1173958"/>
                <a:gd name="connsiteY14-1328" fmla="*/ 217488 h 1241426"/>
                <a:gd name="connsiteX15-1329" fmla="*/ 307181 w 1173958"/>
                <a:gd name="connsiteY15-1330" fmla="*/ 267494 h 1241426"/>
                <a:gd name="connsiteX16-1331" fmla="*/ 509588 w 1173958"/>
                <a:gd name="connsiteY16-1332" fmla="*/ 0 h 1241426"/>
                <a:gd name="connsiteX0-1333" fmla="*/ 509588 w 1173958"/>
                <a:gd name="connsiteY0-1334" fmla="*/ 0 h 1241426"/>
                <a:gd name="connsiteX1-1335" fmla="*/ 721520 w 1173958"/>
                <a:gd name="connsiteY1-1336" fmla="*/ 262732 h 1241426"/>
                <a:gd name="connsiteX2-1337" fmla="*/ 579438 w 1173958"/>
                <a:gd name="connsiteY2-1338" fmla="*/ 217488 h 1241426"/>
                <a:gd name="connsiteX3-1339" fmla="*/ 824707 w 1173958"/>
                <a:gd name="connsiteY3-1340" fmla="*/ 556418 h 1241426"/>
                <a:gd name="connsiteX4-1341" fmla="*/ 628650 w 1173958"/>
                <a:gd name="connsiteY4-1342" fmla="*/ 463550 h 1241426"/>
                <a:gd name="connsiteX5-1343" fmla="*/ 894557 w 1173958"/>
                <a:gd name="connsiteY5-1344" fmla="*/ 795338 h 1241426"/>
                <a:gd name="connsiteX6-1345" fmla="*/ 644526 w 1173958"/>
                <a:gd name="connsiteY6-1346" fmla="*/ 747713 h 1241426"/>
                <a:gd name="connsiteX7-1347" fmla="*/ 1173958 w 1173958"/>
                <a:gd name="connsiteY7-1348" fmla="*/ 1241426 h 1241426"/>
                <a:gd name="connsiteX8-1349" fmla="*/ 526076 w 1173958"/>
                <a:gd name="connsiteY8-1350" fmla="*/ 1059298 h 1241426"/>
                <a:gd name="connsiteX9-1351" fmla="*/ 0 w 1173958"/>
                <a:gd name="connsiteY9-1352" fmla="*/ 1189038 h 1241426"/>
                <a:gd name="connsiteX10-1353" fmla="*/ 377826 w 1173958"/>
                <a:gd name="connsiteY10-1354" fmla="*/ 747713 h 1241426"/>
                <a:gd name="connsiteX11-1355" fmla="*/ 118269 w 1173958"/>
                <a:gd name="connsiteY11-1356" fmla="*/ 797719 h 1241426"/>
                <a:gd name="connsiteX12-1357" fmla="*/ 393700 w 1173958"/>
                <a:gd name="connsiteY12-1358" fmla="*/ 463550 h 1241426"/>
                <a:gd name="connsiteX13-1359" fmla="*/ 213519 w 1173958"/>
                <a:gd name="connsiteY13-1360" fmla="*/ 549275 h 1241426"/>
                <a:gd name="connsiteX14-1361" fmla="*/ 438150 w 1173958"/>
                <a:gd name="connsiteY14-1362" fmla="*/ 217488 h 1241426"/>
                <a:gd name="connsiteX15-1363" fmla="*/ 307181 w 1173958"/>
                <a:gd name="connsiteY15-1364" fmla="*/ 267494 h 1241426"/>
                <a:gd name="connsiteX16-1365" fmla="*/ 509588 w 1173958"/>
                <a:gd name="connsiteY16-1366" fmla="*/ 0 h 1241426"/>
                <a:gd name="connsiteX0-1367" fmla="*/ 652463 w 1316833"/>
                <a:gd name="connsiteY0-1368" fmla="*/ 0 h 1279526"/>
                <a:gd name="connsiteX1-1369" fmla="*/ 864395 w 1316833"/>
                <a:gd name="connsiteY1-1370" fmla="*/ 262732 h 1279526"/>
                <a:gd name="connsiteX2-1371" fmla="*/ 722313 w 1316833"/>
                <a:gd name="connsiteY2-1372" fmla="*/ 217488 h 1279526"/>
                <a:gd name="connsiteX3-1373" fmla="*/ 967582 w 1316833"/>
                <a:gd name="connsiteY3-1374" fmla="*/ 556418 h 1279526"/>
                <a:gd name="connsiteX4-1375" fmla="*/ 771525 w 1316833"/>
                <a:gd name="connsiteY4-1376" fmla="*/ 463550 h 1279526"/>
                <a:gd name="connsiteX5-1377" fmla="*/ 1037432 w 1316833"/>
                <a:gd name="connsiteY5-1378" fmla="*/ 795338 h 1279526"/>
                <a:gd name="connsiteX6-1379" fmla="*/ 787401 w 1316833"/>
                <a:gd name="connsiteY6-1380" fmla="*/ 747713 h 1279526"/>
                <a:gd name="connsiteX7-1381" fmla="*/ 1316833 w 1316833"/>
                <a:gd name="connsiteY7-1382" fmla="*/ 1241426 h 1279526"/>
                <a:gd name="connsiteX8-1383" fmla="*/ 668951 w 1316833"/>
                <a:gd name="connsiteY8-1384" fmla="*/ 1059298 h 1279526"/>
                <a:gd name="connsiteX9-1385" fmla="*/ 0 w 1316833"/>
                <a:gd name="connsiteY9-1386" fmla="*/ 1279526 h 1279526"/>
                <a:gd name="connsiteX10-1387" fmla="*/ 520701 w 1316833"/>
                <a:gd name="connsiteY10-1388" fmla="*/ 747713 h 1279526"/>
                <a:gd name="connsiteX11-1389" fmla="*/ 261144 w 1316833"/>
                <a:gd name="connsiteY11-1390" fmla="*/ 797719 h 1279526"/>
                <a:gd name="connsiteX12-1391" fmla="*/ 536575 w 1316833"/>
                <a:gd name="connsiteY12-1392" fmla="*/ 463550 h 1279526"/>
                <a:gd name="connsiteX13-1393" fmla="*/ 356394 w 1316833"/>
                <a:gd name="connsiteY13-1394" fmla="*/ 549275 h 1279526"/>
                <a:gd name="connsiteX14-1395" fmla="*/ 581025 w 1316833"/>
                <a:gd name="connsiteY14-1396" fmla="*/ 217488 h 1279526"/>
                <a:gd name="connsiteX15-1397" fmla="*/ 450056 w 1316833"/>
                <a:gd name="connsiteY15-1398" fmla="*/ 267494 h 1279526"/>
                <a:gd name="connsiteX16-1399" fmla="*/ 652463 w 1316833"/>
                <a:gd name="connsiteY16-1400" fmla="*/ 0 h 1279526"/>
                <a:gd name="connsiteX0-1401" fmla="*/ 652463 w 1316833"/>
                <a:gd name="connsiteY0-1402" fmla="*/ 0 h 1283803"/>
                <a:gd name="connsiteX1-1403" fmla="*/ 864395 w 1316833"/>
                <a:gd name="connsiteY1-1404" fmla="*/ 262732 h 1283803"/>
                <a:gd name="connsiteX2-1405" fmla="*/ 722313 w 1316833"/>
                <a:gd name="connsiteY2-1406" fmla="*/ 217488 h 1283803"/>
                <a:gd name="connsiteX3-1407" fmla="*/ 967582 w 1316833"/>
                <a:gd name="connsiteY3-1408" fmla="*/ 556418 h 1283803"/>
                <a:gd name="connsiteX4-1409" fmla="*/ 771525 w 1316833"/>
                <a:gd name="connsiteY4-1410" fmla="*/ 463550 h 1283803"/>
                <a:gd name="connsiteX5-1411" fmla="*/ 1037432 w 1316833"/>
                <a:gd name="connsiteY5-1412" fmla="*/ 795338 h 1283803"/>
                <a:gd name="connsiteX6-1413" fmla="*/ 787401 w 1316833"/>
                <a:gd name="connsiteY6-1414" fmla="*/ 747713 h 1283803"/>
                <a:gd name="connsiteX7-1415" fmla="*/ 1316833 w 1316833"/>
                <a:gd name="connsiteY7-1416" fmla="*/ 1241426 h 1283803"/>
                <a:gd name="connsiteX8-1417" fmla="*/ 668951 w 1316833"/>
                <a:gd name="connsiteY8-1418" fmla="*/ 1059298 h 1283803"/>
                <a:gd name="connsiteX9-1419" fmla="*/ 0 w 1316833"/>
                <a:gd name="connsiteY9-1420" fmla="*/ 1279526 h 1283803"/>
                <a:gd name="connsiteX10-1421" fmla="*/ 520701 w 1316833"/>
                <a:gd name="connsiteY10-1422" fmla="*/ 747713 h 1283803"/>
                <a:gd name="connsiteX11-1423" fmla="*/ 261144 w 1316833"/>
                <a:gd name="connsiteY11-1424" fmla="*/ 797719 h 1283803"/>
                <a:gd name="connsiteX12-1425" fmla="*/ 536575 w 1316833"/>
                <a:gd name="connsiteY12-1426" fmla="*/ 463550 h 1283803"/>
                <a:gd name="connsiteX13-1427" fmla="*/ 356394 w 1316833"/>
                <a:gd name="connsiteY13-1428" fmla="*/ 549275 h 1283803"/>
                <a:gd name="connsiteX14-1429" fmla="*/ 581025 w 1316833"/>
                <a:gd name="connsiteY14-1430" fmla="*/ 217488 h 1283803"/>
                <a:gd name="connsiteX15-1431" fmla="*/ 450056 w 1316833"/>
                <a:gd name="connsiteY15-1432" fmla="*/ 267494 h 1283803"/>
                <a:gd name="connsiteX16-1433" fmla="*/ 652463 w 1316833"/>
                <a:gd name="connsiteY16-1434" fmla="*/ 0 h 1283803"/>
                <a:gd name="connsiteX0-1435" fmla="*/ 652463 w 1316833"/>
                <a:gd name="connsiteY0-1436" fmla="*/ 0 h 1283803"/>
                <a:gd name="connsiteX1-1437" fmla="*/ 864395 w 1316833"/>
                <a:gd name="connsiteY1-1438" fmla="*/ 262732 h 1283803"/>
                <a:gd name="connsiteX2-1439" fmla="*/ 722313 w 1316833"/>
                <a:gd name="connsiteY2-1440" fmla="*/ 217488 h 1283803"/>
                <a:gd name="connsiteX3-1441" fmla="*/ 967582 w 1316833"/>
                <a:gd name="connsiteY3-1442" fmla="*/ 556418 h 1283803"/>
                <a:gd name="connsiteX4-1443" fmla="*/ 771525 w 1316833"/>
                <a:gd name="connsiteY4-1444" fmla="*/ 463550 h 1283803"/>
                <a:gd name="connsiteX5-1445" fmla="*/ 1037432 w 1316833"/>
                <a:gd name="connsiteY5-1446" fmla="*/ 795338 h 1283803"/>
                <a:gd name="connsiteX6-1447" fmla="*/ 787401 w 1316833"/>
                <a:gd name="connsiteY6-1448" fmla="*/ 747713 h 1283803"/>
                <a:gd name="connsiteX7-1449" fmla="*/ 1316833 w 1316833"/>
                <a:gd name="connsiteY7-1450" fmla="*/ 1241426 h 1283803"/>
                <a:gd name="connsiteX8-1451" fmla="*/ 668951 w 1316833"/>
                <a:gd name="connsiteY8-1452" fmla="*/ 1059298 h 1283803"/>
                <a:gd name="connsiteX9-1453" fmla="*/ 0 w 1316833"/>
                <a:gd name="connsiteY9-1454" fmla="*/ 1279526 h 1283803"/>
                <a:gd name="connsiteX10-1455" fmla="*/ 520701 w 1316833"/>
                <a:gd name="connsiteY10-1456" fmla="*/ 747713 h 1283803"/>
                <a:gd name="connsiteX11-1457" fmla="*/ 261144 w 1316833"/>
                <a:gd name="connsiteY11-1458" fmla="*/ 797719 h 1283803"/>
                <a:gd name="connsiteX12-1459" fmla="*/ 536575 w 1316833"/>
                <a:gd name="connsiteY12-1460" fmla="*/ 463550 h 1283803"/>
                <a:gd name="connsiteX13-1461" fmla="*/ 356394 w 1316833"/>
                <a:gd name="connsiteY13-1462" fmla="*/ 549275 h 1283803"/>
                <a:gd name="connsiteX14-1463" fmla="*/ 581025 w 1316833"/>
                <a:gd name="connsiteY14-1464" fmla="*/ 217488 h 1283803"/>
                <a:gd name="connsiteX15-1465" fmla="*/ 450056 w 1316833"/>
                <a:gd name="connsiteY15-1466" fmla="*/ 267494 h 1283803"/>
                <a:gd name="connsiteX16-1467" fmla="*/ 652463 w 1316833"/>
                <a:gd name="connsiteY16-1468" fmla="*/ 0 h 1283803"/>
                <a:gd name="connsiteX0-1469" fmla="*/ 652463 w 1316833"/>
                <a:gd name="connsiteY0-1470" fmla="*/ 0 h 1283803"/>
                <a:gd name="connsiteX1-1471" fmla="*/ 864395 w 1316833"/>
                <a:gd name="connsiteY1-1472" fmla="*/ 262732 h 1283803"/>
                <a:gd name="connsiteX2-1473" fmla="*/ 722313 w 1316833"/>
                <a:gd name="connsiteY2-1474" fmla="*/ 217488 h 1283803"/>
                <a:gd name="connsiteX3-1475" fmla="*/ 967582 w 1316833"/>
                <a:gd name="connsiteY3-1476" fmla="*/ 556418 h 1283803"/>
                <a:gd name="connsiteX4-1477" fmla="*/ 771525 w 1316833"/>
                <a:gd name="connsiteY4-1478" fmla="*/ 463550 h 1283803"/>
                <a:gd name="connsiteX5-1479" fmla="*/ 1037432 w 1316833"/>
                <a:gd name="connsiteY5-1480" fmla="*/ 795338 h 1283803"/>
                <a:gd name="connsiteX6-1481" fmla="*/ 787401 w 1316833"/>
                <a:gd name="connsiteY6-1482" fmla="*/ 747713 h 1283803"/>
                <a:gd name="connsiteX7-1483" fmla="*/ 1316833 w 1316833"/>
                <a:gd name="connsiteY7-1484" fmla="*/ 1241426 h 1283803"/>
                <a:gd name="connsiteX8-1485" fmla="*/ 668951 w 1316833"/>
                <a:gd name="connsiteY8-1486" fmla="*/ 1059298 h 1283803"/>
                <a:gd name="connsiteX9-1487" fmla="*/ 0 w 1316833"/>
                <a:gd name="connsiteY9-1488" fmla="*/ 1279526 h 1283803"/>
                <a:gd name="connsiteX10-1489" fmla="*/ 520701 w 1316833"/>
                <a:gd name="connsiteY10-1490" fmla="*/ 747713 h 1283803"/>
                <a:gd name="connsiteX11-1491" fmla="*/ 261144 w 1316833"/>
                <a:gd name="connsiteY11-1492" fmla="*/ 797719 h 1283803"/>
                <a:gd name="connsiteX12-1493" fmla="*/ 536575 w 1316833"/>
                <a:gd name="connsiteY12-1494" fmla="*/ 463550 h 1283803"/>
                <a:gd name="connsiteX13-1495" fmla="*/ 356394 w 1316833"/>
                <a:gd name="connsiteY13-1496" fmla="*/ 549275 h 1283803"/>
                <a:gd name="connsiteX14-1497" fmla="*/ 581025 w 1316833"/>
                <a:gd name="connsiteY14-1498" fmla="*/ 217488 h 1283803"/>
                <a:gd name="connsiteX15-1499" fmla="*/ 450056 w 1316833"/>
                <a:gd name="connsiteY15-1500" fmla="*/ 267494 h 1283803"/>
                <a:gd name="connsiteX16-1501" fmla="*/ 652463 w 1316833"/>
                <a:gd name="connsiteY16-1502" fmla="*/ 0 h 1283803"/>
                <a:gd name="connsiteX0-1503" fmla="*/ 652463 w 1316833"/>
                <a:gd name="connsiteY0-1504" fmla="*/ 0 h 1291190"/>
                <a:gd name="connsiteX1-1505" fmla="*/ 864395 w 1316833"/>
                <a:gd name="connsiteY1-1506" fmla="*/ 262732 h 1291190"/>
                <a:gd name="connsiteX2-1507" fmla="*/ 722313 w 1316833"/>
                <a:gd name="connsiteY2-1508" fmla="*/ 217488 h 1291190"/>
                <a:gd name="connsiteX3-1509" fmla="*/ 967582 w 1316833"/>
                <a:gd name="connsiteY3-1510" fmla="*/ 556418 h 1291190"/>
                <a:gd name="connsiteX4-1511" fmla="*/ 771525 w 1316833"/>
                <a:gd name="connsiteY4-1512" fmla="*/ 463550 h 1291190"/>
                <a:gd name="connsiteX5-1513" fmla="*/ 1037432 w 1316833"/>
                <a:gd name="connsiteY5-1514" fmla="*/ 795338 h 1291190"/>
                <a:gd name="connsiteX6-1515" fmla="*/ 787401 w 1316833"/>
                <a:gd name="connsiteY6-1516" fmla="*/ 747713 h 1291190"/>
                <a:gd name="connsiteX7-1517" fmla="*/ 1316833 w 1316833"/>
                <a:gd name="connsiteY7-1518" fmla="*/ 1241426 h 1291190"/>
                <a:gd name="connsiteX8-1519" fmla="*/ 666569 w 1316833"/>
                <a:gd name="connsiteY8-1520" fmla="*/ 1237892 h 1291190"/>
                <a:gd name="connsiteX9-1521" fmla="*/ 0 w 1316833"/>
                <a:gd name="connsiteY9-1522" fmla="*/ 1279526 h 1291190"/>
                <a:gd name="connsiteX10-1523" fmla="*/ 520701 w 1316833"/>
                <a:gd name="connsiteY10-1524" fmla="*/ 747713 h 1291190"/>
                <a:gd name="connsiteX11-1525" fmla="*/ 261144 w 1316833"/>
                <a:gd name="connsiteY11-1526" fmla="*/ 797719 h 1291190"/>
                <a:gd name="connsiteX12-1527" fmla="*/ 536575 w 1316833"/>
                <a:gd name="connsiteY12-1528" fmla="*/ 463550 h 1291190"/>
                <a:gd name="connsiteX13-1529" fmla="*/ 356394 w 1316833"/>
                <a:gd name="connsiteY13-1530" fmla="*/ 549275 h 1291190"/>
                <a:gd name="connsiteX14-1531" fmla="*/ 581025 w 1316833"/>
                <a:gd name="connsiteY14-1532" fmla="*/ 217488 h 1291190"/>
                <a:gd name="connsiteX15-1533" fmla="*/ 450056 w 1316833"/>
                <a:gd name="connsiteY15-1534" fmla="*/ 267494 h 1291190"/>
                <a:gd name="connsiteX16-1535" fmla="*/ 652463 w 1316833"/>
                <a:gd name="connsiteY16-1536" fmla="*/ 0 h 1291190"/>
                <a:gd name="connsiteX0-1537" fmla="*/ 652463 w 1321596"/>
                <a:gd name="connsiteY0-1538" fmla="*/ 0 h 1290833"/>
                <a:gd name="connsiteX1-1539" fmla="*/ 864395 w 1321596"/>
                <a:gd name="connsiteY1-1540" fmla="*/ 262732 h 1290833"/>
                <a:gd name="connsiteX2-1541" fmla="*/ 722313 w 1321596"/>
                <a:gd name="connsiteY2-1542" fmla="*/ 217488 h 1290833"/>
                <a:gd name="connsiteX3-1543" fmla="*/ 967582 w 1321596"/>
                <a:gd name="connsiteY3-1544" fmla="*/ 556418 h 1290833"/>
                <a:gd name="connsiteX4-1545" fmla="*/ 771525 w 1321596"/>
                <a:gd name="connsiteY4-1546" fmla="*/ 463550 h 1290833"/>
                <a:gd name="connsiteX5-1547" fmla="*/ 1037432 w 1321596"/>
                <a:gd name="connsiteY5-1548" fmla="*/ 795338 h 1290833"/>
                <a:gd name="connsiteX6-1549" fmla="*/ 787401 w 1321596"/>
                <a:gd name="connsiteY6-1550" fmla="*/ 747713 h 1290833"/>
                <a:gd name="connsiteX7-1551" fmla="*/ 1321596 w 1321596"/>
                <a:gd name="connsiteY7-1552" fmla="*/ 1262857 h 1290833"/>
                <a:gd name="connsiteX8-1553" fmla="*/ 666569 w 1321596"/>
                <a:gd name="connsiteY8-1554" fmla="*/ 1237892 h 1290833"/>
                <a:gd name="connsiteX9-1555" fmla="*/ 0 w 1321596"/>
                <a:gd name="connsiteY9-1556" fmla="*/ 1279526 h 1290833"/>
                <a:gd name="connsiteX10-1557" fmla="*/ 520701 w 1321596"/>
                <a:gd name="connsiteY10-1558" fmla="*/ 747713 h 1290833"/>
                <a:gd name="connsiteX11-1559" fmla="*/ 261144 w 1321596"/>
                <a:gd name="connsiteY11-1560" fmla="*/ 797719 h 1290833"/>
                <a:gd name="connsiteX12-1561" fmla="*/ 536575 w 1321596"/>
                <a:gd name="connsiteY12-1562" fmla="*/ 463550 h 1290833"/>
                <a:gd name="connsiteX13-1563" fmla="*/ 356394 w 1321596"/>
                <a:gd name="connsiteY13-1564" fmla="*/ 549275 h 1290833"/>
                <a:gd name="connsiteX14-1565" fmla="*/ 581025 w 1321596"/>
                <a:gd name="connsiteY14-1566" fmla="*/ 217488 h 1290833"/>
                <a:gd name="connsiteX15-1567" fmla="*/ 450056 w 1321596"/>
                <a:gd name="connsiteY15-1568" fmla="*/ 267494 h 1290833"/>
                <a:gd name="connsiteX16-1569" fmla="*/ 652463 w 1321596"/>
                <a:gd name="connsiteY16-1570" fmla="*/ 0 h 1290833"/>
                <a:gd name="connsiteX0-1571" fmla="*/ 652463 w 1321596"/>
                <a:gd name="connsiteY0-1572" fmla="*/ 0 h 1290833"/>
                <a:gd name="connsiteX1-1573" fmla="*/ 864395 w 1321596"/>
                <a:gd name="connsiteY1-1574" fmla="*/ 262732 h 1290833"/>
                <a:gd name="connsiteX2-1575" fmla="*/ 722313 w 1321596"/>
                <a:gd name="connsiteY2-1576" fmla="*/ 217488 h 1290833"/>
                <a:gd name="connsiteX3-1577" fmla="*/ 967582 w 1321596"/>
                <a:gd name="connsiteY3-1578" fmla="*/ 556418 h 1290833"/>
                <a:gd name="connsiteX4-1579" fmla="*/ 771525 w 1321596"/>
                <a:gd name="connsiteY4-1580" fmla="*/ 463550 h 1290833"/>
                <a:gd name="connsiteX5-1581" fmla="*/ 1037432 w 1321596"/>
                <a:gd name="connsiteY5-1582" fmla="*/ 795338 h 1290833"/>
                <a:gd name="connsiteX6-1583" fmla="*/ 787401 w 1321596"/>
                <a:gd name="connsiteY6-1584" fmla="*/ 747713 h 1290833"/>
                <a:gd name="connsiteX7-1585" fmla="*/ 1321596 w 1321596"/>
                <a:gd name="connsiteY7-1586" fmla="*/ 1262857 h 1290833"/>
                <a:gd name="connsiteX8-1587" fmla="*/ 666569 w 1321596"/>
                <a:gd name="connsiteY8-1588" fmla="*/ 1237892 h 1290833"/>
                <a:gd name="connsiteX9-1589" fmla="*/ 0 w 1321596"/>
                <a:gd name="connsiteY9-1590" fmla="*/ 1279526 h 1290833"/>
                <a:gd name="connsiteX10-1591" fmla="*/ 520701 w 1321596"/>
                <a:gd name="connsiteY10-1592" fmla="*/ 747713 h 1290833"/>
                <a:gd name="connsiteX11-1593" fmla="*/ 261144 w 1321596"/>
                <a:gd name="connsiteY11-1594" fmla="*/ 797719 h 1290833"/>
                <a:gd name="connsiteX12-1595" fmla="*/ 536575 w 1321596"/>
                <a:gd name="connsiteY12-1596" fmla="*/ 463550 h 1290833"/>
                <a:gd name="connsiteX13-1597" fmla="*/ 356394 w 1321596"/>
                <a:gd name="connsiteY13-1598" fmla="*/ 549275 h 1290833"/>
                <a:gd name="connsiteX14-1599" fmla="*/ 581025 w 1321596"/>
                <a:gd name="connsiteY14-1600" fmla="*/ 217488 h 1290833"/>
                <a:gd name="connsiteX15-1601" fmla="*/ 450056 w 1321596"/>
                <a:gd name="connsiteY15-1602" fmla="*/ 267494 h 1290833"/>
                <a:gd name="connsiteX16-1603" fmla="*/ 652463 w 1321596"/>
                <a:gd name="connsiteY16-1604" fmla="*/ 0 h 1290833"/>
                <a:gd name="connsiteX0-1605" fmla="*/ 652463 w 1321596"/>
                <a:gd name="connsiteY0-1606" fmla="*/ 0 h 1290833"/>
                <a:gd name="connsiteX1-1607" fmla="*/ 864395 w 1321596"/>
                <a:gd name="connsiteY1-1608" fmla="*/ 262732 h 1290833"/>
                <a:gd name="connsiteX2-1609" fmla="*/ 722313 w 1321596"/>
                <a:gd name="connsiteY2-1610" fmla="*/ 217488 h 1290833"/>
                <a:gd name="connsiteX3-1611" fmla="*/ 967582 w 1321596"/>
                <a:gd name="connsiteY3-1612" fmla="*/ 556418 h 1290833"/>
                <a:gd name="connsiteX4-1613" fmla="*/ 771525 w 1321596"/>
                <a:gd name="connsiteY4-1614" fmla="*/ 463550 h 1290833"/>
                <a:gd name="connsiteX5-1615" fmla="*/ 1037432 w 1321596"/>
                <a:gd name="connsiteY5-1616" fmla="*/ 795338 h 1290833"/>
                <a:gd name="connsiteX6-1617" fmla="*/ 787401 w 1321596"/>
                <a:gd name="connsiteY6-1618" fmla="*/ 747713 h 1290833"/>
                <a:gd name="connsiteX7-1619" fmla="*/ 1321596 w 1321596"/>
                <a:gd name="connsiteY7-1620" fmla="*/ 1262857 h 1290833"/>
                <a:gd name="connsiteX8-1621" fmla="*/ 666569 w 1321596"/>
                <a:gd name="connsiteY8-1622" fmla="*/ 1237892 h 1290833"/>
                <a:gd name="connsiteX9-1623" fmla="*/ 0 w 1321596"/>
                <a:gd name="connsiteY9-1624" fmla="*/ 1279526 h 1290833"/>
                <a:gd name="connsiteX10-1625" fmla="*/ 520701 w 1321596"/>
                <a:gd name="connsiteY10-1626" fmla="*/ 747713 h 1290833"/>
                <a:gd name="connsiteX11-1627" fmla="*/ 261144 w 1321596"/>
                <a:gd name="connsiteY11-1628" fmla="*/ 797719 h 1290833"/>
                <a:gd name="connsiteX12-1629" fmla="*/ 536575 w 1321596"/>
                <a:gd name="connsiteY12-1630" fmla="*/ 463550 h 1290833"/>
                <a:gd name="connsiteX13-1631" fmla="*/ 356394 w 1321596"/>
                <a:gd name="connsiteY13-1632" fmla="*/ 549275 h 1290833"/>
                <a:gd name="connsiteX14-1633" fmla="*/ 581025 w 1321596"/>
                <a:gd name="connsiteY14-1634" fmla="*/ 217488 h 1290833"/>
                <a:gd name="connsiteX15-1635" fmla="*/ 450056 w 1321596"/>
                <a:gd name="connsiteY15-1636" fmla="*/ 267494 h 1290833"/>
                <a:gd name="connsiteX16-1637" fmla="*/ 652463 w 1321596"/>
                <a:gd name="connsiteY16-1638" fmla="*/ 0 h 1290833"/>
                <a:gd name="connsiteX0-1639" fmla="*/ 652463 w 1321596"/>
                <a:gd name="connsiteY0-1640" fmla="*/ 0 h 1290833"/>
                <a:gd name="connsiteX1-1641" fmla="*/ 864395 w 1321596"/>
                <a:gd name="connsiteY1-1642" fmla="*/ 262732 h 1290833"/>
                <a:gd name="connsiteX2-1643" fmla="*/ 722313 w 1321596"/>
                <a:gd name="connsiteY2-1644" fmla="*/ 217488 h 1290833"/>
                <a:gd name="connsiteX3-1645" fmla="*/ 967582 w 1321596"/>
                <a:gd name="connsiteY3-1646" fmla="*/ 556418 h 1290833"/>
                <a:gd name="connsiteX4-1647" fmla="*/ 771525 w 1321596"/>
                <a:gd name="connsiteY4-1648" fmla="*/ 463550 h 1290833"/>
                <a:gd name="connsiteX5-1649" fmla="*/ 1037432 w 1321596"/>
                <a:gd name="connsiteY5-1650" fmla="*/ 795338 h 1290833"/>
                <a:gd name="connsiteX6-1651" fmla="*/ 787401 w 1321596"/>
                <a:gd name="connsiteY6-1652" fmla="*/ 747713 h 1290833"/>
                <a:gd name="connsiteX7-1653" fmla="*/ 1321596 w 1321596"/>
                <a:gd name="connsiteY7-1654" fmla="*/ 1262857 h 1290833"/>
                <a:gd name="connsiteX8-1655" fmla="*/ 666569 w 1321596"/>
                <a:gd name="connsiteY8-1656" fmla="*/ 1237892 h 1290833"/>
                <a:gd name="connsiteX9-1657" fmla="*/ 0 w 1321596"/>
                <a:gd name="connsiteY9-1658" fmla="*/ 1279526 h 1290833"/>
                <a:gd name="connsiteX10-1659" fmla="*/ 520701 w 1321596"/>
                <a:gd name="connsiteY10-1660" fmla="*/ 747713 h 1290833"/>
                <a:gd name="connsiteX11-1661" fmla="*/ 261144 w 1321596"/>
                <a:gd name="connsiteY11-1662" fmla="*/ 797719 h 1290833"/>
                <a:gd name="connsiteX12-1663" fmla="*/ 536575 w 1321596"/>
                <a:gd name="connsiteY12-1664" fmla="*/ 463550 h 1290833"/>
                <a:gd name="connsiteX13-1665" fmla="*/ 356394 w 1321596"/>
                <a:gd name="connsiteY13-1666" fmla="*/ 549275 h 1290833"/>
                <a:gd name="connsiteX14-1667" fmla="*/ 581025 w 1321596"/>
                <a:gd name="connsiteY14-1668" fmla="*/ 217488 h 1290833"/>
                <a:gd name="connsiteX15-1669" fmla="*/ 450056 w 1321596"/>
                <a:gd name="connsiteY15-1670" fmla="*/ 267494 h 1290833"/>
                <a:gd name="connsiteX16-1671" fmla="*/ 652463 w 1321596"/>
                <a:gd name="connsiteY16-1672" fmla="*/ 0 h 1290833"/>
                <a:gd name="connsiteX0-1673" fmla="*/ 652463 w 1321596"/>
                <a:gd name="connsiteY0-1674" fmla="*/ 0 h 1290833"/>
                <a:gd name="connsiteX1-1675" fmla="*/ 864395 w 1321596"/>
                <a:gd name="connsiteY1-1676" fmla="*/ 262732 h 1290833"/>
                <a:gd name="connsiteX2-1677" fmla="*/ 722313 w 1321596"/>
                <a:gd name="connsiteY2-1678" fmla="*/ 217488 h 1290833"/>
                <a:gd name="connsiteX3-1679" fmla="*/ 967582 w 1321596"/>
                <a:gd name="connsiteY3-1680" fmla="*/ 556418 h 1290833"/>
                <a:gd name="connsiteX4-1681" fmla="*/ 771525 w 1321596"/>
                <a:gd name="connsiteY4-1682" fmla="*/ 463550 h 1290833"/>
                <a:gd name="connsiteX5-1683" fmla="*/ 1037432 w 1321596"/>
                <a:gd name="connsiteY5-1684" fmla="*/ 795338 h 1290833"/>
                <a:gd name="connsiteX6-1685" fmla="*/ 787401 w 1321596"/>
                <a:gd name="connsiteY6-1686" fmla="*/ 747713 h 1290833"/>
                <a:gd name="connsiteX7-1687" fmla="*/ 1321596 w 1321596"/>
                <a:gd name="connsiteY7-1688" fmla="*/ 1262857 h 1290833"/>
                <a:gd name="connsiteX8-1689" fmla="*/ 666569 w 1321596"/>
                <a:gd name="connsiteY8-1690" fmla="*/ 1237892 h 1290833"/>
                <a:gd name="connsiteX9-1691" fmla="*/ 0 w 1321596"/>
                <a:gd name="connsiteY9-1692" fmla="*/ 1279526 h 1290833"/>
                <a:gd name="connsiteX10-1693" fmla="*/ 520701 w 1321596"/>
                <a:gd name="connsiteY10-1694" fmla="*/ 747713 h 1290833"/>
                <a:gd name="connsiteX11-1695" fmla="*/ 261144 w 1321596"/>
                <a:gd name="connsiteY11-1696" fmla="*/ 797719 h 1290833"/>
                <a:gd name="connsiteX12-1697" fmla="*/ 536575 w 1321596"/>
                <a:gd name="connsiteY12-1698" fmla="*/ 463550 h 1290833"/>
                <a:gd name="connsiteX13-1699" fmla="*/ 356394 w 1321596"/>
                <a:gd name="connsiteY13-1700" fmla="*/ 549275 h 1290833"/>
                <a:gd name="connsiteX14-1701" fmla="*/ 581025 w 1321596"/>
                <a:gd name="connsiteY14-1702" fmla="*/ 217488 h 1290833"/>
                <a:gd name="connsiteX15-1703" fmla="*/ 450056 w 1321596"/>
                <a:gd name="connsiteY15-1704" fmla="*/ 267494 h 1290833"/>
                <a:gd name="connsiteX16-1705" fmla="*/ 652463 w 1321596"/>
                <a:gd name="connsiteY16-1706" fmla="*/ 0 h 1290833"/>
                <a:gd name="connsiteX0-1707" fmla="*/ 652463 w 1321596"/>
                <a:gd name="connsiteY0-1708" fmla="*/ 0 h 1290833"/>
                <a:gd name="connsiteX1-1709" fmla="*/ 864395 w 1321596"/>
                <a:gd name="connsiteY1-1710" fmla="*/ 262732 h 1290833"/>
                <a:gd name="connsiteX2-1711" fmla="*/ 722313 w 1321596"/>
                <a:gd name="connsiteY2-1712" fmla="*/ 217488 h 1290833"/>
                <a:gd name="connsiteX3-1713" fmla="*/ 967582 w 1321596"/>
                <a:gd name="connsiteY3-1714" fmla="*/ 556418 h 1290833"/>
                <a:gd name="connsiteX4-1715" fmla="*/ 771525 w 1321596"/>
                <a:gd name="connsiteY4-1716" fmla="*/ 463550 h 1290833"/>
                <a:gd name="connsiteX5-1717" fmla="*/ 1037432 w 1321596"/>
                <a:gd name="connsiteY5-1718" fmla="*/ 795338 h 1290833"/>
                <a:gd name="connsiteX6-1719" fmla="*/ 787401 w 1321596"/>
                <a:gd name="connsiteY6-1720" fmla="*/ 747713 h 1290833"/>
                <a:gd name="connsiteX7-1721" fmla="*/ 1321596 w 1321596"/>
                <a:gd name="connsiteY7-1722" fmla="*/ 1262857 h 1290833"/>
                <a:gd name="connsiteX8-1723" fmla="*/ 666569 w 1321596"/>
                <a:gd name="connsiteY8-1724" fmla="*/ 1237892 h 1290833"/>
                <a:gd name="connsiteX9-1725" fmla="*/ 0 w 1321596"/>
                <a:gd name="connsiteY9-1726" fmla="*/ 1279526 h 1290833"/>
                <a:gd name="connsiteX10-1727" fmla="*/ 520701 w 1321596"/>
                <a:gd name="connsiteY10-1728" fmla="*/ 747713 h 1290833"/>
                <a:gd name="connsiteX11-1729" fmla="*/ 261144 w 1321596"/>
                <a:gd name="connsiteY11-1730" fmla="*/ 797719 h 1290833"/>
                <a:gd name="connsiteX12-1731" fmla="*/ 536575 w 1321596"/>
                <a:gd name="connsiteY12-1732" fmla="*/ 463550 h 1290833"/>
                <a:gd name="connsiteX13-1733" fmla="*/ 356394 w 1321596"/>
                <a:gd name="connsiteY13-1734" fmla="*/ 549275 h 1290833"/>
                <a:gd name="connsiteX14-1735" fmla="*/ 581025 w 1321596"/>
                <a:gd name="connsiteY14-1736" fmla="*/ 217488 h 1290833"/>
                <a:gd name="connsiteX15-1737" fmla="*/ 450056 w 1321596"/>
                <a:gd name="connsiteY15-1738" fmla="*/ 267494 h 1290833"/>
                <a:gd name="connsiteX16-1739" fmla="*/ 652463 w 1321596"/>
                <a:gd name="connsiteY16-1740" fmla="*/ 0 h 1290833"/>
                <a:gd name="connsiteX0-1741" fmla="*/ 659607 w 1328740"/>
                <a:gd name="connsiteY0-1742" fmla="*/ 0 h 1281245"/>
                <a:gd name="connsiteX1-1743" fmla="*/ 871539 w 1328740"/>
                <a:gd name="connsiteY1-1744" fmla="*/ 262732 h 1281245"/>
                <a:gd name="connsiteX2-1745" fmla="*/ 729457 w 1328740"/>
                <a:gd name="connsiteY2-1746" fmla="*/ 217488 h 1281245"/>
                <a:gd name="connsiteX3-1747" fmla="*/ 974726 w 1328740"/>
                <a:gd name="connsiteY3-1748" fmla="*/ 556418 h 1281245"/>
                <a:gd name="connsiteX4-1749" fmla="*/ 778669 w 1328740"/>
                <a:gd name="connsiteY4-1750" fmla="*/ 463550 h 1281245"/>
                <a:gd name="connsiteX5-1751" fmla="*/ 1044576 w 1328740"/>
                <a:gd name="connsiteY5-1752" fmla="*/ 795338 h 1281245"/>
                <a:gd name="connsiteX6-1753" fmla="*/ 794545 w 1328740"/>
                <a:gd name="connsiteY6-1754" fmla="*/ 747713 h 1281245"/>
                <a:gd name="connsiteX7-1755" fmla="*/ 1328740 w 1328740"/>
                <a:gd name="connsiteY7-1756" fmla="*/ 1262857 h 1281245"/>
                <a:gd name="connsiteX8-1757" fmla="*/ 673713 w 1328740"/>
                <a:gd name="connsiteY8-1758" fmla="*/ 1237892 h 1281245"/>
                <a:gd name="connsiteX9-1759" fmla="*/ 0 w 1328740"/>
                <a:gd name="connsiteY9-1760" fmla="*/ 1103314 h 1281245"/>
                <a:gd name="connsiteX10-1761" fmla="*/ 527845 w 1328740"/>
                <a:gd name="connsiteY10-1762" fmla="*/ 747713 h 1281245"/>
                <a:gd name="connsiteX11-1763" fmla="*/ 268288 w 1328740"/>
                <a:gd name="connsiteY11-1764" fmla="*/ 797719 h 1281245"/>
                <a:gd name="connsiteX12-1765" fmla="*/ 543719 w 1328740"/>
                <a:gd name="connsiteY12-1766" fmla="*/ 463550 h 1281245"/>
                <a:gd name="connsiteX13-1767" fmla="*/ 363538 w 1328740"/>
                <a:gd name="connsiteY13-1768" fmla="*/ 549275 h 1281245"/>
                <a:gd name="connsiteX14-1769" fmla="*/ 588169 w 1328740"/>
                <a:gd name="connsiteY14-1770" fmla="*/ 217488 h 1281245"/>
                <a:gd name="connsiteX15-1771" fmla="*/ 457200 w 1328740"/>
                <a:gd name="connsiteY15-1772" fmla="*/ 267494 h 1281245"/>
                <a:gd name="connsiteX16-1773" fmla="*/ 659607 w 1328740"/>
                <a:gd name="connsiteY16-1774" fmla="*/ 0 h 1281245"/>
                <a:gd name="connsiteX0-1775" fmla="*/ 659607 w 1345409"/>
                <a:gd name="connsiteY0-1776" fmla="*/ 0 h 1238114"/>
                <a:gd name="connsiteX1-1777" fmla="*/ 871539 w 1345409"/>
                <a:gd name="connsiteY1-1778" fmla="*/ 262732 h 1238114"/>
                <a:gd name="connsiteX2-1779" fmla="*/ 729457 w 1345409"/>
                <a:gd name="connsiteY2-1780" fmla="*/ 217488 h 1238114"/>
                <a:gd name="connsiteX3-1781" fmla="*/ 974726 w 1345409"/>
                <a:gd name="connsiteY3-1782" fmla="*/ 556418 h 1238114"/>
                <a:gd name="connsiteX4-1783" fmla="*/ 778669 w 1345409"/>
                <a:gd name="connsiteY4-1784" fmla="*/ 463550 h 1238114"/>
                <a:gd name="connsiteX5-1785" fmla="*/ 1044576 w 1345409"/>
                <a:gd name="connsiteY5-1786" fmla="*/ 795338 h 1238114"/>
                <a:gd name="connsiteX6-1787" fmla="*/ 794545 w 1345409"/>
                <a:gd name="connsiteY6-1788" fmla="*/ 747713 h 1238114"/>
                <a:gd name="connsiteX7-1789" fmla="*/ 1345409 w 1345409"/>
                <a:gd name="connsiteY7-1790" fmla="*/ 1069975 h 1238114"/>
                <a:gd name="connsiteX8-1791" fmla="*/ 673713 w 1345409"/>
                <a:gd name="connsiteY8-1792" fmla="*/ 1237892 h 1238114"/>
                <a:gd name="connsiteX9-1793" fmla="*/ 0 w 1345409"/>
                <a:gd name="connsiteY9-1794" fmla="*/ 1103314 h 1238114"/>
                <a:gd name="connsiteX10-1795" fmla="*/ 527845 w 1345409"/>
                <a:gd name="connsiteY10-1796" fmla="*/ 747713 h 1238114"/>
                <a:gd name="connsiteX11-1797" fmla="*/ 268288 w 1345409"/>
                <a:gd name="connsiteY11-1798" fmla="*/ 797719 h 1238114"/>
                <a:gd name="connsiteX12-1799" fmla="*/ 543719 w 1345409"/>
                <a:gd name="connsiteY12-1800" fmla="*/ 463550 h 1238114"/>
                <a:gd name="connsiteX13-1801" fmla="*/ 363538 w 1345409"/>
                <a:gd name="connsiteY13-1802" fmla="*/ 549275 h 1238114"/>
                <a:gd name="connsiteX14-1803" fmla="*/ 588169 w 1345409"/>
                <a:gd name="connsiteY14-1804" fmla="*/ 217488 h 1238114"/>
                <a:gd name="connsiteX15-1805" fmla="*/ 457200 w 1345409"/>
                <a:gd name="connsiteY15-1806" fmla="*/ 267494 h 1238114"/>
                <a:gd name="connsiteX16-1807" fmla="*/ 659607 w 1345409"/>
                <a:gd name="connsiteY16-1808" fmla="*/ 0 h 1238114"/>
                <a:gd name="connsiteX0-1809" fmla="*/ 659607 w 1352552"/>
                <a:gd name="connsiteY0-1810" fmla="*/ 0 h 1237950"/>
                <a:gd name="connsiteX1-1811" fmla="*/ 871539 w 1352552"/>
                <a:gd name="connsiteY1-1812" fmla="*/ 262732 h 1237950"/>
                <a:gd name="connsiteX2-1813" fmla="*/ 729457 w 1352552"/>
                <a:gd name="connsiteY2-1814" fmla="*/ 217488 h 1237950"/>
                <a:gd name="connsiteX3-1815" fmla="*/ 974726 w 1352552"/>
                <a:gd name="connsiteY3-1816" fmla="*/ 556418 h 1237950"/>
                <a:gd name="connsiteX4-1817" fmla="*/ 778669 w 1352552"/>
                <a:gd name="connsiteY4-1818" fmla="*/ 463550 h 1237950"/>
                <a:gd name="connsiteX5-1819" fmla="*/ 1044576 w 1352552"/>
                <a:gd name="connsiteY5-1820" fmla="*/ 795338 h 1237950"/>
                <a:gd name="connsiteX6-1821" fmla="*/ 794545 w 1352552"/>
                <a:gd name="connsiteY6-1822" fmla="*/ 747713 h 1237950"/>
                <a:gd name="connsiteX7-1823" fmla="*/ 1352552 w 1352552"/>
                <a:gd name="connsiteY7-1824" fmla="*/ 1086644 h 1237950"/>
                <a:gd name="connsiteX8-1825" fmla="*/ 673713 w 1352552"/>
                <a:gd name="connsiteY8-1826" fmla="*/ 1237892 h 1237950"/>
                <a:gd name="connsiteX9-1827" fmla="*/ 0 w 1352552"/>
                <a:gd name="connsiteY9-1828" fmla="*/ 1103314 h 1237950"/>
                <a:gd name="connsiteX10-1829" fmla="*/ 527845 w 1352552"/>
                <a:gd name="connsiteY10-1830" fmla="*/ 747713 h 1237950"/>
                <a:gd name="connsiteX11-1831" fmla="*/ 268288 w 1352552"/>
                <a:gd name="connsiteY11-1832" fmla="*/ 797719 h 1237950"/>
                <a:gd name="connsiteX12-1833" fmla="*/ 543719 w 1352552"/>
                <a:gd name="connsiteY12-1834" fmla="*/ 463550 h 1237950"/>
                <a:gd name="connsiteX13-1835" fmla="*/ 363538 w 1352552"/>
                <a:gd name="connsiteY13-1836" fmla="*/ 549275 h 1237950"/>
                <a:gd name="connsiteX14-1837" fmla="*/ 588169 w 1352552"/>
                <a:gd name="connsiteY14-1838" fmla="*/ 217488 h 1237950"/>
                <a:gd name="connsiteX15-1839" fmla="*/ 457200 w 1352552"/>
                <a:gd name="connsiteY15-1840" fmla="*/ 267494 h 1237950"/>
                <a:gd name="connsiteX16-1841" fmla="*/ 659607 w 1352552"/>
                <a:gd name="connsiteY16-1842" fmla="*/ 0 h 1237950"/>
                <a:gd name="connsiteX0-1843" fmla="*/ 659607 w 1352552"/>
                <a:gd name="connsiteY0-1844" fmla="*/ 0 h 1114621"/>
                <a:gd name="connsiteX1-1845" fmla="*/ 871539 w 1352552"/>
                <a:gd name="connsiteY1-1846" fmla="*/ 262732 h 1114621"/>
                <a:gd name="connsiteX2-1847" fmla="*/ 729457 w 1352552"/>
                <a:gd name="connsiteY2-1848" fmla="*/ 217488 h 1114621"/>
                <a:gd name="connsiteX3-1849" fmla="*/ 974726 w 1352552"/>
                <a:gd name="connsiteY3-1850" fmla="*/ 556418 h 1114621"/>
                <a:gd name="connsiteX4-1851" fmla="*/ 778669 w 1352552"/>
                <a:gd name="connsiteY4-1852" fmla="*/ 463550 h 1114621"/>
                <a:gd name="connsiteX5-1853" fmla="*/ 1044576 w 1352552"/>
                <a:gd name="connsiteY5-1854" fmla="*/ 795338 h 1114621"/>
                <a:gd name="connsiteX6-1855" fmla="*/ 794545 w 1352552"/>
                <a:gd name="connsiteY6-1856" fmla="*/ 747713 h 1114621"/>
                <a:gd name="connsiteX7-1857" fmla="*/ 1352552 w 1352552"/>
                <a:gd name="connsiteY7-1858" fmla="*/ 1086644 h 1114621"/>
                <a:gd name="connsiteX8-1859" fmla="*/ 668950 w 1352552"/>
                <a:gd name="connsiteY8-1860" fmla="*/ 1061680 h 1114621"/>
                <a:gd name="connsiteX9-1861" fmla="*/ 0 w 1352552"/>
                <a:gd name="connsiteY9-1862" fmla="*/ 1103314 h 1114621"/>
                <a:gd name="connsiteX10-1863" fmla="*/ 527845 w 1352552"/>
                <a:gd name="connsiteY10-1864" fmla="*/ 747713 h 1114621"/>
                <a:gd name="connsiteX11-1865" fmla="*/ 268288 w 1352552"/>
                <a:gd name="connsiteY11-1866" fmla="*/ 797719 h 1114621"/>
                <a:gd name="connsiteX12-1867" fmla="*/ 543719 w 1352552"/>
                <a:gd name="connsiteY12-1868" fmla="*/ 463550 h 1114621"/>
                <a:gd name="connsiteX13-1869" fmla="*/ 363538 w 1352552"/>
                <a:gd name="connsiteY13-1870" fmla="*/ 549275 h 1114621"/>
                <a:gd name="connsiteX14-1871" fmla="*/ 588169 w 1352552"/>
                <a:gd name="connsiteY14-1872" fmla="*/ 217488 h 1114621"/>
                <a:gd name="connsiteX15-1873" fmla="*/ 457200 w 1352552"/>
                <a:gd name="connsiteY15-1874" fmla="*/ 267494 h 1114621"/>
                <a:gd name="connsiteX16-1875" fmla="*/ 659607 w 1352552"/>
                <a:gd name="connsiteY16-1876" fmla="*/ 0 h 1114621"/>
                <a:gd name="connsiteX0-1877" fmla="*/ 659607 w 1352552"/>
                <a:gd name="connsiteY0-1878" fmla="*/ 0 h 1114375"/>
                <a:gd name="connsiteX1-1879" fmla="*/ 871539 w 1352552"/>
                <a:gd name="connsiteY1-1880" fmla="*/ 262732 h 1114375"/>
                <a:gd name="connsiteX2-1881" fmla="*/ 729457 w 1352552"/>
                <a:gd name="connsiteY2-1882" fmla="*/ 217488 h 1114375"/>
                <a:gd name="connsiteX3-1883" fmla="*/ 974726 w 1352552"/>
                <a:gd name="connsiteY3-1884" fmla="*/ 556418 h 1114375"/>
                <a:gd name="connsiteX4-1885" fmla="*/ 778669 w 1352552"/>
                <a:gd name="connsiteY4-1886" fmla="*/ 463550 h 1114375"/>
                <a:gd name="connsiteX5-1887" fmla="*/ 1044576 w 1352552"/>
                <a:gd name="connsiteY5-1888" fmla="*/ 795338 h 1114375"/>
                <a:gd name="connsiteX6-1889" fmla="*/ 794545 w 1352552"/>
                <a:gd name="connsiteY6-1890" fmla="*/ 747713 h 1114375"/>
                <a:gd name="connsiteX7-1891" fmla="*/ 1352552 w 1352552"/>
                <a:gd name="connsiteY7-1892" fmla="*/ 1086644 h 1114375"/>
                <a:gd name="connsiteX8-1893" fmla="*/ 673713 w 1352552"/>
                <a:gd name="connsiteY8-1894" fmla="*/ 1059299 h 1114375"/>
                <a:gd name="connsiteX9-1895" fmla="*/ 0 w 1352552"/>
                <a:gd name="connsiteY9-1896" fmla="*/ 1103314 h 1114375"/>
                <a:gd name="connsiteX10-1897" fmla="*/ 527845 w 1352552"/>
                <a:gd name="connsiteY10-1898" fmla="*/ 747713 h 1114375"/>
                <a:gd name="connsiteX11-1899" fmla="*/ 268288 w 1352552"/>
                <a:gd name="connsiteY11-1900" fmla="*/ 797719 h 1114375"/>
                <a:gd name="connsiteX12-1901" fmla="*/ 543719 w 1352552"/>
                <a:gd name="connsiteY12-1902" fmla="*/ 463550 h 1114375"/>
                <a:gd name="connsiteX13-1903" fmla="*/ 363538 w 1352552"/>
                <a:gd name="connsiteY13-1904" fmla="*/ 549275 h 1114375"/>
                <a:gd name="connsiteX14-1905" fmla="*/ 588169 w 1352552"/>
                <a:gd name="connsiteY14-1906" fmla="*/ 217488 h 1114375"/>
                <a:gd name="connsiteX15-1907" fmla="*/ 457200 w 1352552"/>
                <a:gd name="connsiteY15-1908" fmla="*/ 267494 h 1114375"/>
                <a:gd name="connsiteX16-1909" fmla="*/ 659607 w 1352552"/>
                <a:gd name="connsiteY16-1910" fmla="*/ 0 h 1114375"/>
                <a:gd name="connsiteX0-1911" fmla="*/ 659607 w 1354934"/>
                <a:gd name="connsiteY0-1912" fmla="*/ 0 h 1114338"/>
                <a:gd name="connsiteX1-1913" fmla="*/ 871539 w 1354934"/>
                <a:gd name="connsiteY1-1914" fmla="*/ 262732 h 1114338"/>
                <a:gd name="connsiteX2-1915" fmla="*/ 729457 w 1354934"/>
                <a:gd name="connsiteY2-1916" fmla="*/ 217488 h 1114338"/>
                <a:gd name="connsiteX3-1917" fmla="*/ 974726 w 1354934"/>
                <a:gd name="connsiteY3-1918" fmla="*/ 556418 h 1114338"/>
                <a:gd name="connsiteX4-1919" fmla="*/ 778669 w 1354934"/>
                <a:gd name="connsiteY4-1920" fmla="*/ 463550 h 1114338"/>
                <a:gd name="connsiteX5-1921" fmla="*/ 1044576 w 1354934"/>
                <a:gd name="connsiteY5-1922" fmla="*/ 795338 h 1114338"/>
                <a:gd name="connsiteX6-1923" fmla="*/ 794545 w 1354934"/>
                <a:gd name="connsiteY6-1924" fmla="*/ 747713 h 1114338"/>
                <a:gd name="connsiteX7-1925" fmla="*/ 1354934 w 1354934"/>
                <a:gd name="connsiteY7-1926" fmla="*/ 1089025 h 1114338"/>
                <a:gd name="connsiteX8-1927" fmla="*/ 673713 w 1354934"/>
                <a:gd name="connsiteY8-1928" fmla="*/ 1059299 h 1114338"/>
                <a:gd name="connsiteX9-1929" fmla="*/ 0 w 1354934"/>
                <a:gd name="connsiteY9-1930" fmla="*/ 1103314 h 1114338"/>
                <a:gd name="connsiteX10-1931" fmla="*/ 527845 w 1354934"/>
                <a:gd name="connsiteY10-1932" fmla="*/ 747713 h 1114338"/>
                <a:gd name="connsiteX11-1933" fmla="*/ 268288 w 1354934"/>
                <a:gd name="connsiteY11-1934" fmla="*/ 797719 h 1114338"/>
                <a:gd name="connsiteX12-1935" fmla="*/ 543719 w 1354934"/>
                <a:gd name="connsiteY12-1936" fmla="*/ 463550 h 1114338"/>
                <a:gd name="connsiteX13-1937" fmla="*/ 363538 w 1354934"/>
                <a:gd name="connsiteY13-1938" fmla="*/ 549275 h 1114338"/>
                <a:gd name="connsiteX14-1939" fmla="*/ 588169 w 1354934"/>
                <a:gd name="connsiteY14-1940" fmla="*/ 217488 h 1114338"/>
                <a:gd name="connsiteX15-1941" fmla="*/ 457200 w 1354934"/>
                <a:gd name="connsiteY15-1942" fmla="*/ 267494 h 1114338"/>
                <a:gd name="connsiteX16-1943" fmla="*/ 659607 w 1354934"/>
                <a:gd name="connsiteY16-1944" fmla="*/ 0 h 1114338"/>
                <a:gd name="connsiteX0-1945" fmla="*/ 481013 w 1176340"/>
                <a:gd name="connsiteY0-1946" fmla="*/ 0 h 1102651"/>
                <a:gd name="connsiteX1-1947" fmla="*/ 692945 w 1176340"/>
                <a:gd name="connsiteY1-1948" fmla="*/ 262732 h 1102651"/>
                <a:gd name="connsiteX2-1949" fmla="*/ 550863 w 1176340"/>
                <a:gd name="connsiteY2-1950" fmla="*/ 217488 h 1102651"/>
                <a:gd name="connsiteX3-1951" fmla="*/ 796132 w 1176340"/>
                <a:gd name="connsiteY3-1952" fmla="*/ 556418 h 1102651"/>
                <a:gd name="connsiteX4-1953" fmla="*/ 600075 w 1176340"/>
                <a:gd name="connsiteY4-1954" fmla="*/ 463550 h 1102651"/>
                <a:gd name="connsiteX5-1955" fmla="*/ 865982 w 1176340"/>
                <a:gd name="connsiteY5-1956" fmla="*/ 795338 h 1102651"/>
                <a:gd name="connsiteX6-1957" fmla="*/ 615951 w 1176340"/>
                <a:gd name="connsiteY6-1958" fmla="*/ 747713 h 1102651"/>
                <a:gd name="connsiteX7-1959" fmla="*/ 1176340 w 1176340"/>
                <a:gd name="connsiteY7-1960" fmla="*/ 1089025 h 1102651"/>
                <a:gd name="connsiteX8-1961" fmla="*/ 495119 w 1176340"/>
                <a:gd name="connsiteY8-1962" fmla="*/ 1059299 h 1102651"/>
                <a:gd name="connsiteX9-1963" fmla="*/ 0 w 1176340"/>
                <a:gd name="connsiteY9-1964" fmla="*/ 1077120 h 1102651"/>
                <a:gd name="connsiteX10-1965" fmla="*/ 349251 w 1176340"/>
                <a:gd name="connsiteY10-1966" fmla="*/ 747713 h 1102651"/>
                <a:gd name="connsiteX11-1967" fmla="*/ 89694 w 1176340"/>
                <a:gd name="connsiteY11-1968" fmla="*/ 797719 h 1102651"/>
                <a:gd name="connsiteX12-1969" fmla="*/ 365125 w 1176340"/>
                <a:gd name="connsiteY12-1970" fmla="*/ 463550 h 1102651"/>
                <a:gd name="connsiteX13-1971" fmla="*/ 184944 w 1176340"/>
                <a:gd name="connsiteY13-1972" fmla="*/ 549275 h 1102651"/>
                <a:gd name="connsiteX14-1973" fmla="*/ 409575 w 1176340"/>
                <a:gd name="connsiteY14-1974" fmla="*/ 217488 h 1102651"/>
                <a:gd name="connsiteX15-1975" fmla="*/ 278606 w 1176340"/>
                <a:gd name="connsiteY15-1976" fmla="*/ 267494 h 1102651"/>
                <a:gd name="connsiteX16-1977" fmla="*/ 481013 w 1176340"/>
                <a:gd name="connsiteY16-1978" fmla="*/ 0 h 1102651"/>
                <a:gd name="connsiteX0-1979" fmla="*/ 481013 w 1009652"/>
                <a:gd name="connsiteY0-1980" fmla="*/ 0 h 1091587"/>
                <a:gd name="connsiteX1-1981" fmla="*/ 692945 w 1009652"/>
                <a:gd name="connsiteY1-1982" fmla="*/ 262732 h 1091587"/>
                <a:gd name="connsiteX2-1983" fmla="*/ 550863 w 1009652"/>
                <a:gd name="connsiteY2-1984" fmla="*/ 217488 h 1091587"/>
                <a:gd name="connsiteX3-1985" fmla="*/ 796132 w 1009652"/>
                <a:gd name="connsiteY3-1986" fmla="*/ 556418 h 1091587"/>
                <a:gd name="connsiteX4-1987" fmla="*/ 600075 w 1009652"/>
                <a:gd name="connsiteY4-1988" fmla="*/ 463550 h 1091587"/>
                <a:gd name="connsiteX5-1989" fmla="*/ 865982 w 1009652"/>
                <a:gd name="connsiteY5-1990" fmla="*/ 795338 h 1091587"/>
                <a:gd name="connsiteX6-1991" fmla="*/ 615951 w 1009652"/>
                <a:gd name="connsiteY6-1992" fmla="*/ 747713 h 1091587"/>
                <a:gd name="connsiteX7-1993" fmla="*/ 1009652 w 1009652"/>
                <a:gd name="connsiteY7-1994" fmla="*/ 1062831 h 1091587"/>
                <a:gd name="connsiteX8-1995" fmla="*/ 495119 w 1009652"/>
                <a:gd name="connsiteY8-1996" fmla="*/ 1059299 h 1091587"/>
                <a:gd name="connsiteX9-1997" fmla="*/ 0 w 1009652"/>
                <a:gd name="connsiteY9-1998" fmla="*/ 1077120 h 1091587"/>
                <a:gd name="connsiteX10-1999" fmla="*/ 349251 w 1009652"/>
                <a:gd name="connsiteY10-2000" fmla="*/ 747713 h 1091587"/>
                <a:gd name="connsiteX11-2001" fmla="*/ 89694 w 1009652"/>
                <a:gd name="connsiteY11-2002" fmla="*/ 797719 h 1091587"/>
                <a:gd name="connsiteX12-2003" fmla="*/ 365125 w 1009652"/>
                <a:gd name="connsiteY12-2004" fmla="*/ 463550 h 1091587"/>
                <a:gd name="connsiteX13-2005" fmla="*/ 184944 w 1009652"/>
                <a:gd name="connsiteY13-2006" fmla="*/ 549275 h 1091587"/>
                <a:gd name="connsiteX14-2007" fmla="*/ 409575 w 1009652"/>
                <a:gd name="connsiteY14-2008" fmla="*/ 217488 h 1091587"/>
                <a:gd name="connsiteX15-2009" fmla="*/ 278606 w 1009652"/>
                <a:gd name="connsiteY15-2010" fmla="*/ 267494 h 1091587"/>
                <a:gd name="connsiteX16-2011" fmla="*/ 481013 w 1009652"/>
                <a:gd name="connsiteY16-2012" fmla="*/ 0 h 1091587"/>
                <a:gd name="connsiteX0-2013" fmla="*/ 481013 w 1009652"/>
                <a:gd name="connsiteY0-2014" fmla="*/ 0 h 1091966"/>
                <a:gd name="connsiteX1-2015" fmla="*/ 692945 w 1009652"/>
                <a:gd name="connsiteY1-2016" fmla="*/ 262732 h 1091966"/>
                <a:gd name="connsiteX2-2017" fmla="*/ 550863 w 1009652"/>
                <a:gd name="connsiteY2-2018" fmla="*/ 217488 h 1091966"/>
                <a:gd name="connsiteX3-2019" fmla="*/ 796132 w 1009652"/>
                <a:gd name="connsiteY3-2020" fmla="*/ 556418 h 1091966"/>
                <a:gd name="connsiteX4-2021" fmla="*/ 600075 w 1009652"/>
                <a:gd name="connsiteY4-2022" fmla="*/ 463550 h 1091966"/>
                <a:gd name="connsiteX5-2023" fmla="*/ 865982 w 1009652"/>
                <a:gd name="connsiteY5-2024" fmla="*/ 795338 h 1091966"/>
                <a:gd name="connsiteX6-2025" fmla="*/ 615951 w 1009652"/>
                <a:gd name="connsiteY6-2026" fmla="*/ 747713 h 1091966"/>
                <a:gd name="connsiteX7-2027" fmla="*/ 1009652 w 1009652"/>
                <a:gd name="connsiteY7-2028" fmla="*/ 1062831 h 1091966"/>
                <a:gd name="connsiteX8-2029" fmla="*/ 495119 w 1009652"/>
                <a:gd name="connsiteY8-2030" fmla="*/ 1059299 h 1091966"/>
                <a:gd name="connsiteX9-2031" fmla="*/ 0 w 1009652"/>
                <a:gd name="connsiteY9-2032" fmla="*/ 1077120 h 1091966"/>
                <a:gd name="connsiteX10-2033" fmla="*/ 349251 w 1009652"/>
                <a:gd name="connsiteY10-2034" fmla="*/ 747713 h 1091966"/>
                <a:gd name="connsiteX11-2035" fmla="*/ 89694 w 1009652"/>
                <a:gd name="connsiteY11-2036" fmla="*/ 797719 h 1091966"/>
                <a:gd name="connsiteX12-2037" fmla="*/ 365125 w 1009652"/>
                <a:gd name="connsiteY12-2038" fmla="*/ 463550 h 1091966"/>
                <a:gd name="connsiteX13-2039" fmla="*/ 184944 w 1009652"/>
                <a:gd name="connsiteY13-2040" fmla="*/ 549275 h 1091966"/>
                <a:gd name="connsiteX14-2041" fmla="*/ 409575 w 1009652"/>
                <a:gd name="connsiteY14-2042" fmla="*/ 217488 h 1091966"/>
                <a:gd name="connsiteX15-2043" fmla="*/ 278606 w 1009652"/>
                <a:gd name="connsiteY15-2044" fmla="*/ 267494 h 1091966"/>
                <a:gd name="connsiteX16-2045" fmla="*/ 481013 w 1009652"/>
                <a:gd name="connsiteY16-2046" fmla="*/ 0 h 1091966"/>
                <a:gd name="connsiteX0-2047" fmla="*/ 481013 w 1009652"/>
                <a:gd name="connsiteY0-2048" fmla="*/ 0 h 1091587"/>
                <a:gd name="connsiteX1-2049" fmla="*/ 692945 w 1009652"/>
                <a:gd name="connsiteY1-2050" fmla="*/ 262732 h 1091587"/>
                <a:gd name="connsiteX2-2051" fmla="*/ 550863 w 1009652"/>
                <a:gd name="connsiteY2-2052" fmla="*/ 217488 h 1091587"/>
                <a:gd name="connsiteX3-2053" fmla="*/ 796132 w 1009652"/>
                <a:gd name="connsiteY3-2054" fmla="*/ 556418 h 1091587"/>
                <a:gd name="connsiteX4-2055" fmla="*/ 600075 w 1009652"/>
                <a:gd name="connsiteY4-2056" fmla="*/ 463550 h 1091587"/>
                <a:gd name="connsiteX5-2057" fmla="*/ 865982 w 1009652"/>
                <a:gd name="connsiteY5-2058" fmla="*/ 795338 h 1091587"/>
                <a:gd name="connsiteX6-2059" fmla="*/ 615951 w 1009652"/>
                <a:gd name="connsiteY6-2060" fmla="*/ 747713 h 1091587"/>
                <a:gd name="connsiteX7-2061" fmla="*/ 1009652 w 1009652"/>
                <a:gd name="connsiteY7-2062" fmla="*/ 1062831 h 1091587"/>
                <a:gd name="connsiteX8-2063" fmla="*/ 495119 w 1009652"/>
                <a:gd name="connsiteY8-2064" fmla="*/ 1059299 h 1091587"/>
                <a:gd name="connsiteX9-2065" fmla="*/ 0 w 1009652"/>
                <a:gd name="connsiteY9-2066" fmla="*/ 1077120 h 1091587"/>
                <a:gd name="connsiteX10-2067" fmla="*/ 349251 w 1009652"/>
                <a:gd name="connsiteY10-2068" fmla="*/ 747713 h 1091587"/>
                <a:gd name="connsiteX11-2069" fmla="*/ 89694 w 1009652"/>
                <a:gd name="connsiteY11-2070" fmla="*/ 797719 h 1091587"/>
                <a:gd name="connsiteX12-2071" fmla="*/ 365125 w 1009652"/>
                <a:gd name="connsiteY12-2072" fmla="*/ 463550 h 1091587"/>
                <a:gd name="connsiteX13-2073" fmla="*/ 184944 w 1009652"/>
                <a:gd name="connsiteY13-2074" fmla="*/ 549275 h 1091587"/>
                <a:gd name="connsiteX14-2075" fmla="*/ 409575 w 1009652"/>
                <a:gd name="connsiteY14-2076" fmla="*/ 217488 h 1091587"/>
                <a:gd name="connsiteX15-2077" fmla="*/ 278606 w 1009652"/>
                <a:gd name="connsiteY15-2078" fmla="*/ 267494 h 1091587"/>
                <a:gd name="connsiteX16-2079" fmla="*/ 481013 w 1009652"/>
                <a:gd name="connsiteY16-2080" fmla="*/ 0 h 10915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09652" h="1091587">
                  <a:moveTo>
                    <a:pt x="481013" y="0"/>
                  </a:moveTo>
                  <a:cubicBezTo>
                    <a:pt x="517526" y="120121"/>
                    <a:pt x="631032" y="190236"/>
                    <a:pt x="692945" y="262732"/>
                  </a:cubicBezTo>
                  <a:lnTo>
                    <a:pt x="550863" y="217488"/>
                  </a:lnTo>
                  <a:cubicBezTo>
                    <a:pt x="585788" y="328084"/>
                    <a:pt x="726282" y="474397"/>
                    <a:pt x="796132" y="556418"/>
                  </a:cubicBezTo>
                  <a:lnTo>
                    <a:pt x="600075" y="463550"/>
                  </a:lnTo>
                  <a:cubicBezTo>
                    <a:pt x="623623" y="632089"/>
                    <a:pt x="782903" y="700617"/>
                    <a:pt x="865982" y="795338"/>
                  </a:cubicBezTo>
                  <a:lnTo>
                    <a:pt x="615951" y="747713"/>
                  </a:lnTo>
                  <a:cubicBezTo>
                    <a:pt x="804334" y="850371"/>
                    <a:pt x="884769" y="915723"/>
                    <a:pt x="1009652" y="1062831"/>
                  </a:cubicBezTo>
                  <a:cubicBezTo>
                    <a:pt x="719079" y="1124359"/>
                    <a:pt x="663394" y="1056918"/>
                    <a:pt x="495119" y="1059299"/>
                  </a:cubicBezTo>
                  <a:cubicBezTo>
                    <a:pt x="326844" y="1061680"/>
                    <a:pt x="419996" y="1117145"/>
                    <a:pt x="0" y="1077120"/>
                  </a:cubicBezTo>
                  <a:cubicBezTo>
                    <a:pt x="125942" y="930012"/>
                    <a:pt x="169334" y="869421"/>
                    <a:pt x="349251" y="747713"/>
                  </a:cubicBezTo>
                  <a:lnTo>
                    <a:pt x="89694" y="797719"/>
                  </a:lnTo>
                  <a:cubicBezTo>
                    <a:pt x="174361" y="702998"/>
                    <a:pt x="335227" y="632089"/>
                    <a:pt x="365125" y="463550"/>
                  </a:cubicBezTo>
                  <a:lnTo>
                    <a:pt x="184944" y="549275"/>
                  </a:lnTo>
                  <a:cubicBezTo>
                    <a:pt x="254265" y="467254"/>
                    <a:pt x="343429" y="363009"/>
                    <a:pt x="409575" y="217488"/>
                  </a:cubicBezTo>
                  <a:lnTo>
                    <a:pt x="278606" y="267494"/>
                  </a:lnTo>
                  <a:cubicBezTo>
                    <a:pt x="340519" y="194998"/>
                    <a:pt x="454025" y="123296"/>
                    <a:pt x="48101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77595" y="1750695"/>
            <a:ext cx="88519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网页版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 183"/>
          <p:cNvSpPr/>
          <p:nvPr/>
        </p:nvSpPr>
        <p:spPr>
          <a:xfrm>
            <a:off x="-6985" y="2660807"/>
            <a:ext cx="12206170" cy="420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0" name="梯形 169"/>
          <p:cNvSpPr/>
          <p:nvPr/>
        </p:nvSpPr>
        <p:spPr>
          <a:xfrm>
            <a:off x="845820" y="2259330"/>
            <a:ext cx="3840480" cy="401320"/>
          </a:xfrm>
          <a:prstGeom prst="trapezoid">
            <a:avLst>
              <a:gd name="adj" fmla="val 45165"/>
            </a:avLst>
          </a:prstGeom>
          <a:solidFill>
            <a:srgbClr val="01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>
            <a:off x="5340350" y="2275840"/>
            <a:ext cx="583565" cy="403860"/>
          </a:xfrm>
          <a:prstGeom prst="trapezoid">
            <a:avLst>
              <a:gd name="adj" fmla="val 45165"/>
            </a:avLst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 rot="5400000">
            <a:off x="3586480" y="4211955"/>
            <a:ext cx="4081780" cy="210820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/>
        </p:nvSpPr>
        <p:spPr>
          <a:xfrm rot="5400000">
            <a:off x="721995" y="2583815"/>
            <a:ext cx="4107180" cy="3442970"/>
          </a:xfrm>
          <a:prstGeom prst="rect">
            <a:avLst/>
          </a:prstGeom>
          <a:solidFill>
            <a:srgbClr val="01ACBF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TextBox 8"/>
          <p:cNvSpPr txBox="1">
            <a:spLocks noChangeArrowheads="1"/>
          </p:cNvSpPr>
          <p:nvPr/>
        </p:nvSpPr>
        <p:spPr bwMode="auto">
          <a:xfrm>
            <a:off x="1341120" y="3569970"/>
            <a:ext cx="3127375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1606550" indent="-1606550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活动名称             活动简介</a:t>
            </a:r>
            <a:endParaRPr lang="zh-CN" altLang="en-US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归属部落             归属组织</a:t>
            </a:r>
            <a:endParaRPr lang="zh-CN" altLang="en-US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606550" indent="-1606550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审核人                活动地点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1606550" indent="-1606550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活动时间             报名起止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1606550" indent="-1606550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活动人数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252527" y="267952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ea typeface="+mn-lt"/>
              </a:rPr>
              <a:t>必填信息</a:t>
            </a:r>
            <a:endParaRPr lang="zh-CN" altLang="en-US" sz="2800" b="1" dirty="0">
              <a:ea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0485" y="3248025"/>
            <a:ext cx="18021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235811" y="772692"/>
            <a:ext cx="555500" cy="230782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6" name="椭圆 5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79" name="椭圆 78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75" name="椭圆 7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71" name="椭圆 7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0" name="椭圆 6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616228" y="382453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83" name="椭圆 82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96" name="椭圆 9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92" name="椭圆 91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4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88" name="椭圆 87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90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87" name="椭圆 86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6513" y="398328"/>
            <a:ext cx="1111000" cy="461564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2" name="椭圆 11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16" name="椭圆 15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13" name="椭圆 12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25" name="椭圆 24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3" name="椭圆 32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186795" y="1252855"/>
            <a:ext cx="440055" cy="258445"/>
            <a:chOff x="3789076" y="4421533"/>
            <a:chExt cx="5889054" cy="2446601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5" name="椭圆 34"/>
            <p:cNvSpPr/>
            <p:nvPr/>
          </p:nvSpPr>
          <p:spPr>
            <a:xfrm flipH="1">
              <a:off x="3789076" y="6073583"/>
              <a:ext cx="793028" cy="7930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 flipH="1">
              <a:off x="4018056" y="5166665"/>
              <a:ext cx="1967423" cy="1694516"/>
              <a:chOff x="621437" y="1524151"/>
              <a:chExt cx="1967424" cy="1694516"/>
            </a:xfrm>
            <a:grpFill/>
          </p:grpSpPr>
          <p:sp>
            <p:nvSpPr>
              <p:cNvPr id="37" name="椭圆 36"/>
              <p:cNvSpPr/>
              <p:nvPr/>
            </p:nvSpPr>
            <p:spPr>
              <a:xfrm>
                <a:off x="621437" y="2117836"/>
                <a:ext cx="1100831" cy="110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圆角矩形 57"/>
              <p:cNvSpPr/>
              <p:nvPr/>
            </p:nvSpPr>
            <p:spPr>
              <a:xfrm>
                <a:off x="1074199" y="2442039"/>
                <a:ext cx="1514662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65219" y="1524151"/>
                <a:ext cx="1675644" cy="1675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H="1">
              <a:off x="4825813" y="5438830"/>
              <a:ext cx="2879019" cy="1429304"/>
              <a:chOff x="748315" y="1789364"/>
              <a:chExt cx="2879020" cy="1429304"/>
            </a:xfrm>
            <a:grpFill/>
          </p:grpSpPr>
          <p:sp>
            <p:nvSpPr>
              <p:cNvPr id="41" name="椭圆 40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198031" y="1789364"/>
                <a:ext cx="1429304" cy="1429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圆角矩形 62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H="1">
              <a:off x="5508773" y="4421533"/>
              <a:ext cx="4169357" cy="2445080"/>
              <a:chOff x="748315" y="773588"/>
              <a:chExt cx="4169358" cy="2445080"/>
            </a:xfrm>
            <a:grpFill/>
          </p:grpSpPr>
          <p:sp>
            <p:nvSpPr>
              <p:cNvPr id="46" name="椭圆 45"/>
              <p:cNvSpPr/>
              <p:nvPr/>
            </p:nvSpPr>
            <p:spPr>
              <a:xfrm>
                <a:off x="748315" y="2425638"/>
                <a:ext cx="793029" cy="7930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72592" y="773588"/>
                <a:ext cx="2445081" cy="2445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48" name="圆角矩形 67"/>
              <p:cNvSpPr/>
              <p:nvPr/>
            </p:nvSpPr>
            <p:spPr>
              <a:xfrm>
                <a:off x="1074198" y="2442039"/>
                <a:ext cx="2032371" cy="7766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144830" y="2027271"/>
                <a:ext cx="1172523" cy="11725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0" name="椭圆 49"/>
            <p:cNvSpPr/>
            <p:nvPr/>
          </p:nvSpPr>
          <p:spPr>
            <a:xfrm flipH="1">
              <a:off x="7388372" y="5437309"/>
              <a:ext cx="1429303" cy="14293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2786959" y="1816708"/>
            <a:ext cx="506933" cy="372435"/>
            <a:chOff x="7274063" y="338841"/>
            <a:chExt cx="500086" cy="372435"/>
          </a:xfrm>
        </p:grpSpPr>
        <p:grpSp>
          <p:nvGrpSpPr>
            <p:cNvPr id="145" name="组合 144"/>
            <p:cNvGrpSpPr/>
            <p:nvPr/>
          </p:nvGrpSpPr>
          <p:grpSpPr>
            <a:xfrm>
              <a:off x="7274063" y="338841"/>
              <a:ext cx="500086" cy="372435"/>
              <a:chOff x="11413013" y="4928266"/>
              <a:chExt cx="500086" cy="372435"/>
            </a:xfrm>
            <a:effectLst/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94886" y="5226162"/>
                <a:ext cx="184652" cy="74539"/>
              </a:xfrm>
              <a:prstGeom prst="rect">
                <a:avLst/>
              </a:prstGeom>
            </p:spPr>
          </p:pic>
          <p:pic>
            <p:nvPicPr>
              <p:cNvPr id="148" name="图片 147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17364" flipV="1">
                <a:off x="11539948" y="5217036"/>
                <a:ext cx="184652" cy="74539"/>
              </a:xfrm>
              <a:prstGeom prst="rect">
                <a:avLst/>
              </a:prstGeom>
            </p:spPr>
          </p:pic>
          <p:grpSp>
            <p:nvGrpSpPr>
              <p:cNvPr id="149" name="组合 148"/>
              <p:cNvGrpSpPr/>
              <p:nvPr/>
            </p:nvGrpSpPr>
            <p:grpSpPr>
              <a:xfrm rot="21513829" flipH="1">
                <a:off x="11413013" y="4928266"/>
                <a:ext cx="500086" cy="348888"/>
                <a:chOff x="3968093" y="850238"/>
                <a:chExt cx="973391" cy="679621"/>
              </a:xfrm>
              <a:solidFill>
                <a:srgbClr val="FFF4B3"/>
              </a:solidFill>
            </p:grpSpPr>
            <p:sp>
              <p:nvSpPr>
                <p:cNvPr id="150" name="等腰三角形 149"/>
                <p:cNvSpPr/>
                <p:nvPr/>
              </p:nvSpPr>
              <p:spPr>
                <a:xfrm rot="5400000">
                  <a:off x="4701453" y="965855"/>
                  <a:ext cx="220338" cy="259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4653305" y="984262"/>
                  <a:ext cx="104171" cy="1041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2" name="Freeform 7"/>
                <p:cNvSpPr/>
                <p:nvPr/>
              </p:nvSpPr>
              <p:spPr bwMode="auto">
                <a:xfrm flipH="1">
                  <a:off x="3968093" y="898192"/>
                  <a:ext cx="880534" cy="631667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3" name="Freeform 7"/>
                <p:cNvSpPr/>
                <p:nvPr/>
              </p:nvSpPr>
              <p:spPr bwMode="auto">
                <a:xfrm rot="2700000" flipH="1">
                  <a:off x="4072612" y="924354"/>
                  <a:ext cx="524478" cy="376245"/>
                </a:xfrm>
                <a:custGeom>
                  <a:avLst/>
                  <a:gdLst>
                    <a:gd name="T0" fmla="*/ 961 w 961"/>
                    <a:gd name="T1" fmla="*/ 388 h 689"/>
                    <a:gd name="T2" fmla="*/ 863 w 961"/>
                    <a:gd name="T3" fmla="*/ 495 h 689"/>
                    <a:gd name="T4" fmla="*/ 652 w 961"/>
                    <a:gd name="T5" fmla="*/ 633 h 689"/>
                    <a:gd name="T6" fmla="*/ 368 w 961"/>
                    <a:gd name="T7" fmla="*/ 676 h 689"/>
                    <a:gd name="T8" fmla="*/ 119 w 961"/>
                    <a:gd name="T9" fmla="*/ 554 h 689"/>
                    <a:gd name="T10" fmla="*/ 109 w 961"/>
                    <a:gd name="T11" fmla="*/ 544 h 689"/>
                    <a:gd name="T12" fmla="*/ 22 w 961"/>
                    <a:gd name="T13" fmla="*/ 386 h 689"/>
                    <a:gd name="T14" fmla="*/ 5 w 961"/>
                    <a:gd name="T15" fmla="*/ 217 h 689"/>
                    <a:gd name="T16" fmla="*/ 44 w 961"/>
                    <a:gd name="T17" fmla="*/ 83 h 689"/>
                    <a:gd name="T18" fmla="*/ 117 w 961"/>
                    <a:gd name="T19" fmla="*/ 12 h 689"/>
                    <a:gd name="T20" fmla="*/ 201 w 961"/>
                    <a:gd name="T21" fmla="*/ 6 h 689"/>
                    <a:gd name="T22" fmla="*/ 280 w 961"/>
                    <a:gd name="T23" fmla="*/ 39 h 689"/>
                    <a:gd name="T24" fmla="*/ 354 w 961"/>
                    <a:gd name="T25" fmla="*/ 89 h 689"/>
                    <a:gd name="T26" fmla="*/ 420 w 961"/>
                    <a:gd name="T27" fmla="*/ 150 h 689"/>
                    <a:gd name="T28" fmla="*/ 425 w 961"/>
                    <a:gd name="T29" fmla="*/ 155 h 689"/>
                    <a:gd name="T30" fmla="*/ 531 w 961"/>
                    <a:gd name="T31" fmla="*/ 270 h 689"/>
                    <a:gd name="T32" fmla="*/ 679 w 961"/>
                    <a:gd name="T33" fmla="*/ 366 h 689"/>
                    <a:gd name="T34" fmla="*/ 848 w 961"/>
                    <a:gd name="T35" fmla="*/ 399 h 689"/>
                    <a:gd name="T36" fmla="*/ 961 w 961"/>
                    <a:gd name="T37" fmla="*/ 388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1" h="689">
                      <a:moveTo>
                        <a:pt x="961" y="388"/>
                      </a:moveTo>
                      <a:cubicBezTo>
                        <a:pt x="947" y="405"/>
                        <a:pt x="915" y="447"/>
                        <a:pt x="863" y="495"/>
                      </a:cubicBezTo>
                      <a:cubicBezTo>
                        <a:pt x="811" y="543"/>
                        <a:pt x="739" y="597"/>
                        <a:pt x="652" y="633"/>
                      </a:cubicBezTo>
                      <a:cubicBezTo>
                        <a:pt x="565" y="670"/>
                        <a:pt x="464" y="689"/>
                        <a:pt x="368" y="676"/>
                      </a:cubicBezTo>
                      <a:cubicBezTo>
                        <a:pt x="273" y="664"/>
                        <a:pt x="182" y="620"/>
                        <a:pt x="119" y="554"/>
                      </a:cubicBezTo>
                      <a:cubicBezTo>
                        <a:pt x="116" y="551"/>
                        <a:pt x="113" y="547"/>
                        <a:pt x="109" y="544"/>
                      </a:cubicBezTo>
                      <a:cubicBezTo>
                        <a:pt x="68" y="499"/>
                        <a:pt x="39" y="443"/>
                        <a:pt x="22" y="386"/>
                      </a:cubicBezTo>
                      <a:cubicBezTo>
                        <a:pt x="5" y="328"/>
                        <a:pt x="0" y="269"/>
                        <a:pt x="5" y="217"/>
                      </a:cubicBezTo>
                      <a:cubicBezTo>
                        <a:pt x="10" y="164"/>
                        <a:pt x="24" y="118"/>
                        <a:pt x="44" y="83"/>
                      </a:cubicBezTo>
                      <a:cubicBezTo>
                        <a:pt x="64" y="48"/>
                        <a:pt x="89" y="25"/>
                        <a:pt x="117" y="12"/>
                      </a:cubicBezTo>
                      <a:cubicBezTo>
                        <a:pt x="145" y="0"/>
                        <a:pt x="173" y="0"/>
                        <a:pt x="201" y="6"/>
                      </a:cubicBezTo>
                      <a:cubicBezTo>
                        <a:pt x="228" y="12"/>
                        <a:pt x="255" y="24"/>
                        <a:pt x="280" y="39"/>
                      </a:cubicBezTo>
                      <a:cubicBezTo>
                        <a:pt x="306" y="53"/>
                        <a:pt x="331" y="70"/>
                        <a:pt x="354" y="89"/>
                      </a:cubicBezTo>
                      <a:cubicBezTo>
                        <a:pt x="377" y="107"/>
                        <a:pt x="399" y="127"/>
                        <a:pt x="420" y="150"/>
                      </a:cubicBezTo>
                      <a:cubicBezTo>
                        <a:pt x="422" y="152"/>
                        <a:pt x="423" y="154"/>
                        <a:pt x="425" y="155"/>
                      </a:cubicBezTo>
                      <a:cubicBezTo>
                        <a:pt x="457" y="189"/>
                        <a:pt x="489" y="232"/>
                        <a:pt x="531" y="270"/>
                      </a:cubicBezTo>
                      <a:cubicBezTo>
                        <a:pt x="572" y="309"/>
                        <a:pt x="623" y="343"/>
                        <a:pt x="679" y="366"/>
                      </a:cubicBezTo>
                      <a:cubicBezTo>
                        <a:pt x="735" y="388"/>
                        <a:pt x="796" y="399"/>
                        <a:pt x="848" y="399"/>
                      </a:cubicBezTo>
                      <a:cubicBezTo>
                        <a:pt x="900" y="400"/>
                        <a:pt x="943" y="390"/>
                        <a:pt x="961" y="388"/>
                      </a:cubicBezTo>
                      <a:close/>
                    </a:path>
                  </a:pathLst>
                </a:custGeom>
                <a:solidFill>
                  <a:srgbClr val="FBE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46" name="椭圆 145"/>
            <p:cNvSpPr/>
            <p:nvPr/>
          </p:nvSpPr>
          <p:spPr>
            <a:xfrm>
              <a:off x="7360255" y="4245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0C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85" y="295910"/>
            <a:ext cx="892810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15" y="2309495"/>
            <a:ext cx="5294630" cy="4049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C2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3449</Words>
  <Application>WPS 演示</Application>
  <PresentationFormat>宽屏</PresentationFormat>
  <Paragraphs>513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8" baseType="lpstr">
      <vt:lpstr>Arial</vt:lpstr>
      <vt:lpstr>宋体</vt:lpstr>
      <vt:lpstr>Wingdings</vt:lpstr>
      <vt:lpstr>微软雅黑 Light</vt:lpstr>
      <vt:lpstr>Forte</vt:lpstr>
      <vt:lpstr>.萍方-简</vt:lpstr>
      <vt:lpstr>微软雅黑</vt:lpstr>
      <vt:lpstr>华文细黑</vt:lpstr>
      <vt:lpstr>Arial Unicode MS</vt:lpstr>
      <vt:lpstr>Calibri</vt:lpstr>
      <vt:lpstr>Century Gothic</vt:lpstr>
      <vt:lpstr>等线</vt:lpstr>
      <vt:lpstr>Mongolian Baiti</vt:lpstr>
      <vt:lpstr>Times New Roman</vt:lpstr>
      <vt:lpstr>Century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Y-u-G-y</cp:lastModifiedBy>
  <cp:revision>630</cp:revision>
  <dcterms:created xsi:type="dcterms:W3CDTF">2016-12-11T09:24:00Z</dcterms:created>
  <dcterms:modified xsi:type="dcterms:W3CDTF">2018-09-30T06:25:28Z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